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3" r:id="rId4"/>
    <p:sldId id="264" r:id="rId5"/>
    <p:sldId id="259" r:id="rId6"/>
    <p:sldId id="260" r:id="rId7"/>
    <p:sldId id="265" r:id="rId8"/>
    <p:sldId id="257" r:id="rId9"/>
    <p:sldId id="261" r:id="rId10"/>
    <p:sldId id="262" r:id="rId11"/>
    <p:sldId id="270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/>
    <p:restoredTop sz="94694"/>
  </p:normalViewPr>
  <p:slideViewPr>
    <p:cSldViewPr snapToGrid="0">
      <p:cViewPr varScale="1">
        <p:scale>
          <a:sx n="105" d="100"/>
          <a:sy n="105" d="100"/>
        </p:scale>
        <p:origin x="14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65DF1C73-1106-8076-E2D2-38EC6D6228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56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1AF93CD4-0C66-9D36-E1F2-8A7DB5C26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D8BBCDB-219B-9D18-3564-47E140BFD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2200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1AF93CD4-0C66-9D36-E1F2-8A7DB5C26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D8BBCDB-219B-9D18-3564-47E140BFD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432E16E-8CD7-9048-B50B-392E68013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1234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49DCA437-B856-5594-5F3F-13480409E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844E480-71EC-53CD-8FBF-FCE165C3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63527D-5733-9329-543F-C6BF72879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56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BCCA7B7A-3036-0E60-2912-51539EC02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094A1254-8E62-4921-B72C-4513D5E47B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04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8B4E5809-9170-5743-93BF-5BDEFD0E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1" y="1108236"/>
            <a:ext cx="5005952" cy="1325563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CB7BFB3-EA47-95E5-7A70-E4A185E428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4271" y="2897967"/>
            <a:ext cx="5005953" cy="26352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964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4915B449-4B14-626A-E9EE-4FA1F6DAD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1686D2A-B4FF-6699-4F96-F8E4FD20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938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1978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tel med snakkebo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4915B449-4B14-626A-E9EE-4FA1F6DAD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1686D2A-B4FF-6699-4F96-F8E4FD20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 descr="Et bilde som inneholder sort, sort og hvit, design&#10;&#10;Automatisk generert beskrivelse">
            <a:extLst>
              <a:ext uri="{FF2B5EF4-FFF2-40B4-BE49-F238E27FC236}">
                <a16:creationId xmlns:a16="http://schemas.microsoft.com/office/drawing/2014/main" id="{BC3D113A-8577-F84A-D123-F97F55678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4831" b="50000"/>
          <a:stretch/>
        </p:blipFill>
        <p:spPr>
          <a:xfrm>
            <a:off x="7904136" y="0"/>
            <a:ext cx="42878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E4083A64-B955-D6B5-239E-97DF1F267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2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kjermbilde, grønn&#10;&#10;Automatisk generert beskrivelse">
            <a:extLst>
              <a:ext uri="{FF2B5EF4-FFF2-40B4-BE49-F238E27FC236}">
                <a16:creationId xmlns:a16="http://schemas.microsoft.com/office/drawing/2014/main" id="{E4083A64-B955-D6B5-239E-97DF1F267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889"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2" name="Tittel 7">
            <a:extLst>
              <a:ext uri="{FF2B5EF4-FFF2-40B4-BE49-F238E27FC236}">
                <a16:creationId xmlns:a16="http://schemas.microsoft.com/office/drawing/2014/main" id="{2B723B28-18D1-8841-5223-45E68BB3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1" y="1108236"/>
            <a:ext cx="5005952" cy="1325563"/>
          </a:xfrm>
        </p:spPr>
        <p:txBody>
          <a:bodyPr>
            <a:normAutofit/>
          </a:bodyPr>
          <a:lstStyle>
            <a:lvl1pPr>
              <a:defRPr sz="3800">
                <a:solidFill>
                  <a:srgbClr val="31612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9">
            <a:extLst>
              <a:ext uri="{FF2B5EF4-FFF2-40B4-BE49-F238E27FC236}">
                <a16:creationId xmlns:a16="http://schemas.microsoft.com/office/drawing/2014/main" id="{5B0741F5-E1EC-78B5-A15A-0B6ACD1604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4271" y="2897967"/>
            <a:ext cx="5005953" cy="263525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31612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921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C72B286-17F1-2625-CC95-45787661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249703B-7DF9-5569-BA76-868E7BA54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6226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61" r:id="rId5"/>
    <p:sldLayoutId id="2147483654" r:id="rId6"/>
    <p:sldLayoutId id="2147483663" r:id="rId7"/>
    <p:sldLayoutId id="2147483655" r:id="rId8"/>
    <p:sldLayoutId id="2147483664" r:id="rId9"/>
    <p:sldLayoutId id="214748366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Century Gothic Pro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DnUa-WZUTU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8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584"/>
            <a:ext cx="10515600" cy="1325563"/>
          </a:xfrm>
        </p:spPr>
        <p:txBody>
          <a:bodyPr/>
          <a:lstStyle/>
          <a:p>
            <a:r>
              <a:rPr lang="nb-NO" dirty="0"/>
              <a:t>Enkelt og raskt vedlikehold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4532"/>
            <a:ext cx="10515600" cy="26367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Én operatør</a:t>
            </a:r>
          </a:p>
          <a:p>
            <a:pPr>
              <a:lnSpc>
                <a:spcPct val="100000"/>
              </a:lnSpc>
            </a:pPr>
            <a:r>
              <a:rPr lang="nb-NO" dirty="0"/>
              <a:t>Ingen verktøy nødvendig</a:t>
            </a:r>
          </a:p>
          <a:p>
            <a:pPr>
              <a:lnSpc>
                <a:spcPct val="100000"/>
              </a:lnSpc>
            </a:pPr>
            <a:r>
              <a:rPr lang="nb-NO" dirty="0"/>
              <a:t>Utskiftbart batteri for lengre driftstid</a:t>
            </a:r>
          </a:p>
          <a:p>
            <a:pPr>
              <a:lnSpc>
                <a:spcPct val="100000"/>
              </a:lnSpc>
            </a:pPr>
            <a:r>
              <a:rPr lang="nb-NO" dirty="0"/>
              <a:t>Velg mellom automatisk eller manuell tømming av vanntank</a:t>
            </a:r>
          </a:p>
          <a:p>
            <a:pPr>
              <a:lnSpc>
                <a:spcPct val="100000"/>
              </a:lnSpc>
            </a:pPr>
            <a:r>
              <a:rPr lang="nb-NO" dirty="0"/>
              <a:t>Avtagbar støtfanger foran for enkelt børstebytte</a:t>
            </a:r>
          </a:p>
          <a:p>
            <a:pPr>
              <a:lnSpc>
                <a:spcPct val="100000"/>
              </a:lnSpc>
            </a:pPr>
            <a:r>
              <a:rPr lang="nb-NO" dirty="0"/>
              <a:t>Universell tilgangsnøkkel til luker for batteri og strøm</a:t>
            </a:r>
          </a:p>
        </p:txBody>
      </p:sp>
    </p:spTree>
    <p:extLst>
      <p:ext uri="{BB962C8B-B14F-4D97-AF65-F5344CB8AC3E}">
        <p14:creationId xmlns:p14="http://schemas.microsoft.com/office/powerpoint/2010/main" val="3310957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Meta Scrub 60 - Robotisert rengjøring av store gulvflater">
            <a:hlinkClick r:id="" action="ppaction://media"/>
            <a:extLst>
              <a:ext uri="{FF2B5EF4-FFF2-40B4-BE49-F238E27FC236}">
                <a16:creationId xmlns:a16="http://schemas.microsoft.com/office/drawing/2014/main" id="{80A6CCC1-61CB-23D1-CDD5-3D6874B9A1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9219"/>
            <a:ext cx="10515600" cy="1325563"/>
          </a:xfrm>
        </p:spPr>
        <p:txBody>
          <a:bodyPr/>
          <a:lstStyle/>
          <a:p>
            <a:r>
              <a:rPr lang="nb-NO" dirty="0"/>
              <a:t>META-SCRUB 60</a:t>
            </a:r>
            <a:br>
              <a:rPr lang="nb-NO" dirty="0"/>
            </a:br>
            <a:r>
              <a:rPr lang="nb-NO" dirty="0"/>
              <a:t>en autonom robot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449"/>
            <a:ext cx="10515600" cy="28384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Rengjør presist og samhandler med</a:t>
            </a:r>
            <a:br>
              <a:rPr lang="nb-NO" dirty="0"/>
            </a:br>
            <a:r>
              <a:rPr lang="nb-NO" dirty="0"/>
              <a:t>rengjøringspersonell</a:t>
            </a:r>
          </a:p>
          <a:p>
            <a:pPr>
              <a:lnSpc>
                <a:spcPct val="100000"/>
              </a:lnSpc>
            </a:pPr>
            <a:r>
              <a:rPr lang="nb-NO" dirty="0"/>
              <a:t>Enkelt brukersnitt</a:t>
            </a:r>
          </a:p>
          <a:p>
            <a:pPr>
              <a:lnSpc>
                <a:spcPct val="100000"/>
              </a:lnSpc>
            </a:pPr>
            <a:r>
              <a:rPr lang="nb-NO" dirty="0"/>
              <a:t>Kommuniserer med og går automatisk</a:t>
            </a:r>
            <a:br>
              <a:rPr lang="nb-NO" dirty="0"/>
            </a:br>
            <a:r>
              <a:rPr lang="nb-NO" dirty="0"/>
              <a:t>til ladestasjon</a:t>
            </a:r>
          </a:p>
          <a:p>
            <a:pPr>
              <a:lnSpc>
                <a:spcPct val="100000"/>
              </a:lnSpc>
            </a:pPr>
            <a:r>
              <a:rPr lang="nb-NO" dirty="0"/>
              <a:t>Automatisk tømming og vannpåfylling</a:t>
            </a:r>
          </a:p>
          <a:p>
            <a:pPr>
              <a:lnSpc>
                <a:spcPct val="100000"/>
              </a:lnSpc>
            </a:pPr>
            <a:r>
              <a:rPr lang="nb-NO" dirty="0"/>
              <a:t>Gjenbruker og resirkulerer vannet</a:t>
            </a:r>
          </a:p>
        </p:txBody>
      </p:sp>
      <p:pic>
        <p:nvPicPr>
          <p:cNvPr id="5" name="Bilde 4" descr="Et bilde som inneholder Mobiltelefon, sølv, innendørs, smarttelefon&#10;&#10;Automatisk generert beskrivelse">
            <a:extLst>
              <a:ext uri="{FF2B5EF4-FFF2-40B4-BE49-F238E27FC236}">
                <a16:creationId xmlns:a16="http://schemas.microsoft.com/office/drawing/2014/main" id="{9163BA40-7AD8-1F4C-1D47-72967B409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0"/>
          <a:stretch/>
        </p:blipFill>
        <p:spPr>
          <a:xfrm>
            <a:off x="6427694" y="0"/>
            <a:ext cx="5764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5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607"/>
            <a:ext cx="10515600" cy="1325563"/>
          </a:xfrm>
        </p:spPr>
        <p:txBody>
          <a:bodyPr/>
          <a:lstStyle/>
          <a:p>
            <a:r>
              <a:rPr lang="nb-NO" dirty="0"/>
              <a:t>META-SCRUB 60 en autonom robot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7170"/>
            <a:ext cx="10515600" cy="24753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Rengjøringsoperasjoner opptil 4 timer</a:t>
            </a:r>
          </a:p>
          <a:p>
            <a:pPr>
              <a:lnSpc>
                <a:spcPct val="100000"/>
              </a:lnSpc>
            </a:pPr>
            <a:r>
              <a:rPr lang="nb-NO" dirty="0"/>
              <a:t>Støvmopper opptil 12 timer</a:t>
            </a:r>
            <a:br>
              <a:rPr lang="nb-NO" dirty="0"/>
            </a:br>
            <a:r>
              <a:rPr lang="nb-NO" dirty="0"/>
              <a:t>Unngår hindringer. Deteksjon med smarte sensorer</a:t>
            </a:r>
          </a:p>
          <a:p>
            <a:pPr>
              <a:lnSpc>
                <a:spcPct val="100000"/>
              </a:lnSpc>
            </a:pPr>
            <a:r>
              <a:rPr lang="nb-NO" dirty="0"/>
              <a:t>Heis- og tilgangsdørintegrasjon til heiser fra Kone, Otis og Schindler osv. </a:t>
            </a:r>
          </a:p>
          <a:p>
            <a:pPr>
              <a:lnSpc>
                <a:spcPct val="100000"/>
              </a:lnSpc>
            </a:pPr>
            <a:r>
              <a:rPr lang="nb-NO" dirty="0"/>
              <a:t>Dynamiske rengjøringsoperasjoner</a:t>
            </a:r>
          </a:p>
          <a:p>
            <a:pPr>
              <a:lnSpc>
                <a:spcPct val="100000"/>
              </a:lnSpc>
            </a:pPr>
            <a:r>
              <a:rPr lang="nb-NO" dirty="0"/>
              <a:t>Enkelt og raskt vedlikehold</a:t>
            </a:r>
          </a:p>
        </p:txBody>
      </p:sp>
    </p:spTree>
    <p:extLst>
      <p:ext uri="{BB962C8B-B14F-4D97-AF65-F5344CB8AC3E}">
        <p14:creationId xmlns:p14="http://schemas.microsoft.com/office/powerpoint/2010/main" val="3783305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584"/>
            <a:ext cx="10515600" cy="1325563"/>
          </a:xfrm>
        </p:spPr>
        <p:txBody>
          <a:bodyPr/>
          <a:lstStyle/>
          <a:p>
            <a:r>
              <a:rPr lang="nb-NO" dirty="0"/>
              <a:t>Vi hjelper deg!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4532"/>
            <a:ext cx="10515600" cy="26367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Som en del av oppstartspakken setter vi opp</a:t>
            </a:r>
            <a:br>
              <a:rPr lang="nb-NO" dirty="0"/>
            </a:br>
            <a:r>
              <a:rPr lang="nb-NO" dirty="0"/>
              <a:t>og programmerer maskinen for deg</a:t>
            </a:r>
          </a:p>
          <a:p>
            <a:pPr>
              <a:lnSpc>
                <a:spcPct val="100000"/>
              </a:lnSpc>
            </a:pPr>
            <a:r>
              <a:rPr lang="nb-NO" dirty="0"/>
              <a:t>Du får grundig opplæring</a:t>
            </a:r>
          </a:p>
          <a:p>
            <a:pPr>
              <a:lnSpc>
                <a:spcPct val="100000"/>
              </a:lnSpc>
            </a:pPr>
            <a:r>
              <a:rPr lang="nb-NO" dirty="0"/>
              <a:t>Vi tilbyr lokal og nasjonal support</a:t>
            </a:r>
          </a:p>
          <a:p>
            <a:pPr>
              <a:lnSpc>
                <a:spcPct val="100000"/>
              </a:lnSpc>
            </a:pPr>
            <a:r>
              <a:rPr lang="nb-NO" dirty="0"/>
              <a:t>Vi er tilgjengelig og hjelper deg dersom</a:t>
            </a:r>
            <a:br>
              <a:rPr lang="nb-NO" dirty="0"/>
            </a:br>
            <a:r>
              <a:rPr lang="nb-NO" dirty="0"/>
              <a:t>noe uforutsett skulle skje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A3E6704-A447-48EE-0ED8-8EB26561D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1"/>
          <a:stretch/>
        </p:blipFill>
        <p:spPr>
          <a:xfrm>
            <a:off x="6801853" y="56353"/>
            <a:ext cx="5390147" cy="59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8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Kort om oss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071"/>
            <a:ext cx="10515600" cy="3871831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Etablert i 1978</a:t>
            </a:r>
          </a:p>
          <a:p>
            <a:pPr>
              <a:lnSpc>
                <a:spcPct val="100000"/>
              </a:lnSpc>
            </a:pPr>
            <a:r>
              <a:rPr lang="nb-NO" dirty="0"/>
              <a:t>Hovedkontor i Stavanger, forhandlere i Bergen, Oslo og Ålesund</a:t>
            </a:r>
          </a:p>
          <a:p>
            <a:r>
              <a:rPr lang="nb-NO" dirty="0"/>
              <a:t>Uavhengig leverandør av rengjøringsmidler, renholdsmaskiner,</a:t>
            </a:r>
            <a:br>
              <a:rPr lang="nb-NO" dirty="0"/>
            </a:br>
            <a:r>
              <a:rPr lang="nb-NO" dirty="0" err="1"/>
              <a:t>renholdsrekvisita</a:t>
            </a:r>
            <a:r>
              <a:rPr lang="nb-NO" dirty="0"/>
              <a:t>, hygieneprodukter, dispensere, tørkepapir, plastsekker/</a:t>
            </a:r>
            <a:br>
              <a:rPr lang="nb-NO" dirty="0"/>
            </a:br>
            <a:r>
              <a:rPr lang="nb-NO" dirty="0"/>
              <a:t>plastposer, cateringemballasje og servicebekledning</a:t>
            </a:r>
          </a:p>
          <a:p>
            <a:pPr>
              <a:lnSpc>
                <a:spcPct val="100000"/>
              </a:lnSpc>
            </a:pPr>
            <a:r>
              <a:rPr lang="nb-NO" dirty="0"/>
              <a:t>Kvalitetsprodukter</a:t>
            </a:r>
          </a:p>
          <a:p>
            <a:pPr>
              <a:lnSpc>
                <a:spcPct val="100000"/>
              </a:lnSpc>
            </a:pPr>
            <a:r>
              <a:rPr lang="nb-NO" dirty="0"/>
              <a:t>Gode råd</a:t>
            </a:r>
          </a:p>
          <a:p>
            <a:pPr>
              <a:lnSpc>
                <a:spcPct val="100000"/>
              </a:lnSpc>
            </a:pPr>
            <a:r>
              <a:rPr lang="nb-NO" dirty="0"/>
              <a:t>Fagkunnskap</a:t>
            </a:r>
          </a:p>
          <a:p>
            <a:pPr>
              <a:lnSpc>
                <a:spcPct val="100000"/>
              </a:lnSpc>
            </a:pPr>
            <a:r>
              <a:rPr lang="nb-NO" dirty="0"/>
              <a:t>Rask levering og konkurransedyktige priser</a:t>
            </a:r>
          </a:p>
        </p:txBody>
      </p:sp>
    </p:spTree>
    <p:extLst>
      <p:ext uri="{BB962C8B-B14F-4D97-AF65-F5344CB8AC3E}">
        <p14:creationId xmlns:p14="http://schemas.microsoft.com/office/powerpoint/2010/main" val="38730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2">
            <a:extLst>
              <a:ext uri="{FF2B5EF4-FFF2-40B4-BE49-F238E27FC236}">
                <a16:creationId xmlns:a16="http://schemas.microsoft.com/office/drawing/2014/main" id="{D5E2739F-9613-8A07-E0D7-465FA79C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2" y="1098213"/>
            <a:ext cx="10515600" cy="1768974"/>
          </a:xfrm>
        </p:spPr>
        <p:txBody>
          <a:bodyPr/>
          <a:lstStyle/>
          <a:p>
            <a:r>
              <a:rPr lang="nb-NO" dirty="0"/>
              <a:t>META-SCRUB 60</a:t>
            </a:r>
            <a:br>
              <a:rPr lang="nb-NO" dirty="0"/>
            </a:br>
            <a:r>
              <a:rPr lang="nb-NO" sz="2400" dirty="0"/>
              <a:t>En intelligent vaskerobot for automatisert</a:t>
            </a:r>
            <a:br>
              <a:rPr lang="nb-NO" sz="2400" dirty="0"/>
            </a:br>
            <a:r>
              <a:rPr lang="nb-NO" sz="2400" dirty="0"/>
              <a:t>rengjøring av store gulvflater.</a:t>
            </a:r>
          </a:p>
        </p:txBody>
      </p:sp>
      <p:pic>
        <p:nvPicPr>
          <p:cNvPr id="12" name="Bilde 11" descr="Et bilde som inneholder person, Menneskeansikt, klær, Mobiltelefon&#10;&#10;Automatisk generert beskrivelse">
            <a:extLst>
              <a:ext uri="{FF2B5EF4-FFF2-40B4-BE49-F238E27FC236}">
                <a16:creationId xmlns:a16="http://schemas.microsoft.com/office/drawing/2014/main" id="{44A0B1A5-B2DB-8514-4EF4-9C0CC38D6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7854"/>
            <a:ext cx="10515600" cy="1325563"/>
          </a:xfrm>
        </p:spPr>
        <p:txBody>
          <a:bodyPr/>
          <a:lstStyle/>
          <a:p>
            <a:r>
              <a:rPr lang="nb-NO" dirty="0"/>
              <a:t>På lag med rengjøreren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800"/>
            <a:ext cx="10515600" cy="3282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META-SCRUB 60</a:t>
            </a:r>
            <a:endParaRPr lang="nb-NO" dirty="0"/>
          </a:p>
          <a:p>
            <a:pPr>
              <a:lnSpc>
                <a:spcPct val="120000"/>
              </a:lnSpc>
            </a:pPr>
            <a:r>
              <a:rPr lang="nb-NO" dirty="0"/>
              <a:t>Tar seg av tidkrevende og ensformige rengjøringsoperasjoner</a:t>
            </a:r>
          </a:p>
          <a:p>
            <a:pPr>
              <a:lnSpc>
                <a:spcPct val="100000"/>
              </a:lnSpc>
            </a:pPr>
            <a:r>
              <a:rPr lang="nb-NO" dirty="0"/>
              <a:t>Trenger ikke tilsyn under rengjøringsoperasjoner</a:t>
            </a:r>
          </a:p>
          <a:p>
            <a:pPr>
              <a:lnSpc>
                <a:spcPct val="100000"/>
              </a:lnSpc>
            </a:pPr>
            <a:r>
              <a:rPr lang="nb-NO" dirty="0"/>
              <a:t>Komplementerer, frigjør og avlaster renholdspersonalet til</a:t>
            </a:r>
            <a:br>
              <a:rPr lang="nb-NO" dirty="0"/>
            </a:br>
            <a:r>
              <a:rPr lang="nb-NO" dirty="0"/>
              <a:t>detaljrenhold og andre viktige oppgaver </a:t>
            </a:r>
          </a:p>
          <a:p>
            <a:pPr>
              <a:lnSpc>
                <a:spcPct val="100000"/>
              </a:lnSpc>
            </a:pPr>
            <a:r>
              <a:rPr lang="nb-NO" dirty="0"/>
              <a:t>Reduserer fysisk krevende arbeid</a:t>
            </a:r>
          </a:p>
          <a:p>
            <a:pPr>
              <a:lnSpc>
                <a:spcPct val="100000"/>
              </a:lnSpc>
            </a:pPr>
            <a:r>
              <a:rPr lang="nb-NO" dirty="0"/>
              <a:t>Reduserer belastnings- og arbeidsrelaterte skader</a:t>
            </a:r>
          </a:p>
        </p:txBody>
      </p:sp>
    </p:spTree>
    <p:extLst>
      <p:ext uri="{BB962C8B-B14F-4D97-AF65-F5344CB8AC3E}">
        <p14:creationId xmlns:p14="http://schemas.microsoft.com/office/powerpoint/2010/main" val="160715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B0794A4-F359-6B8E-437A-24EB2D8F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24/7. Rengjør når som helst. Hvor som helst.</a:t>
            </a:r>
            <a:br>
              <a:rPr lang="nb-NO" dirty="0"/>
            </a:br>
            <a:r>
              <a:rPr lang="nb-NO" sz="2400" dirty="0"/>
              <a:t>Programmer vaskeområdet, planlegg tidspunkt for automatisk</a:t>
            </a:r>
            <a:br>
              <a:rPr lang="nb-NO" sz="2400" dirty="0"/>
            </a:br>
            <a:r>
              <a:rPr lang="nb-NO" sz="2400" dirty="0"/>
              <a:t>renhold og la maskinen gjøre jobben for deg.</a:t>
            </a:r>
          </a:p>
        </p:txBody>
      </p:sp>
      <p:pic>
        <p:nvPicPr>
          <p:cNvPr id="5" name="Bilde 4" descr="Et bilde som inneholder innendørs, hylle, plast, Laboratorieutstyr&#10;&#10;Automatisk generert beskrivelse">
            <a:extLst>
              <a:ext uri="{FF2B5EF4-FFF2-40B4-BE49-F238E27FC236}">
                <a16:creationId xmlns:a16="http://schemas.microsoft.com/office/drawing/2014/main" id="{528DFEB3-A969-0CF9-95BF-FE73CBB96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4" t="13502" r="8975" b="10107"/>
          <a:stretch/>
        </p:blipFill>
        <p:spPr>
          <a:xfrm>
            <a:off x="0" y="3715053"/>
            <a:ext cx="2454617" cy="176897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C4BE144-BCE7-54CD-94AB-92B1BB07BC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3" r="3733"/>
          <a:stretch/>
        </p:blipFill>
        <p:spPr>
          <a:xfrm>
            <a:off x="2454617" y="3715052"/>
            <a:ext cx="2454617" cy="176897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B5D4849-F96B-6E74-7594-9EF1A156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3" r="3733"/>
          <a:stretch/>
        </p:blipFill>
        <p:spPr>
          <a:xfrm>
            <a:off x="4828150" y="3715052"/>
            <a:ext cx="2454617" cy="176897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8EEC331-931D-131F-D8AB-74ACC36396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47" r="3747"/>
          <a:stretch/>
        </p:blipFill>
        <p:spPr>
          <a:xfrm>
            <a:off x="7282767" y="3715052"/>
            <a:ext cx="2454617" cy="176897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A3A8818-119A-EB95-A064-31065E772D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79" r="10979"/>
          <a:stretch/>
        </p:blipFill>
        <p:spPr>
          <a:xfrm>
            <a:off x="9737383" y="3715051"/>
            <a:ext cx="2454617" cy="176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1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289"/>
            <a:ext cx="10515600" cy="1325563"/>
          </a:xfrm>
        </p:spPr>
        <p:txBody>
          <a:bodyPr/>
          <a:lstStyle/>
          <a:p>
            <a:r>
              <a:rPr lang="nb-NO" dirty="0"/>
              <a:t>Jobber trygt og unngår hindringer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6236"/>
            <a:ext cx="10515600" cy="23812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12 sensorer</a:t>
            </a:r>
          </a:p>
          <a:p>
            <a:pPr>
              <a:lnSpc>
                <a:spcPct val="100000"/>
              </a:lnSpc>
            </a:pPr>
            <a:r>
              <a:rPr lang="nb-NO" dirty="0"/>
              <a:t>Identifiserer, oppdager og unngår hindringer</a:t>
            </a:r>
          </a:p>
          <a:p>
            <a:pPr>
              <a:lnSpc>
                <a:spcPct val="100000"/>
              </a:lnSpc>
            </a:pPr>
            <a:r>
              <a:rPr lang="nb-NO" dirty="0"/>
              <a:t>Stopper ved trapper og nedganger</a:t>
            </a:r>
          </a:p>
          <a:p>
            <a:pPr>
              <a:lnSpc>
                <a:spcPct val="100000"/>
              </a:lnSpc>
            </a:pPr>
            <a:r>
              <a:rPr lang="nb-NO" dirty="0"/>
              <a:t>Kommuniserer med dører og heiser</a:t>
            </a:r>
          </a:p>
          <a:p>
            <a:pPr>
              <a:lnSpc>
                <a:spcPct val="100000"/>
              </a:lnSpc>
            </a:pPr>
            <a:r>
              <a:rPr lang="nb-NO" dirty="0"/>
              <a:t>Jobber mellom etasjer</a:t>
            </a:r>
          </a:p>
        </p:txBody>
      </p:sp>
    </p:spTree>
    <p:extLst>
      <p:ext uri="{BB962C8B-B14F-4D97-AF65-F5344CB8AC3E}">
        <p14:creationId xmlns:p14="http://schemas.microsoft.com/office/powerpoint/2010/main" val="279519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72EC294-2DA4-1A52-AD5B-E5897954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Bedre enn</a:t>
            </a:r>
            <a:br>
              <a:rPr lang="nb-NO" dirty="0"/>
            </a:br>
            <a:r>
              <a:rPr lang="nb-NO" dirty="0"/>
              <a:t>industristandarden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EEB397D-7FDC-1E7F-0CD9-F3D11C6ED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Roterer rundt sin egen akse</a:t>
            </a:r>
          </a:p>
          <a:p>
            <a:r>
              <a:rPr lang="nb-NO" dirty="0"/>
              <a:t>Reduserer rengjøringsgapet mellom to rengjøringspassasjer</a:t>
            </a:r>
          </a:p>
          <a:p>
            <a:pPr>
              <a:lnSpc>
                <a:spcPct val="100000"/>
              </a:lnSpc>
            </a:pPr>
            <a:r>
              <a:rPr lang="nb-NO" dirty="0"/>
              <a:t>Sømløs og presist renhold</a:t>
            </a:r>
          </a:p>
        </p:txBody>
      </p:sp>
      <p:pic>
        <p:nvPicPr>
          <p:cNvPr id="9" name="Bilde 8" descr="Et bilde som inneholder skjermbilde, lighter, design&#10;&#10;Automatisk generert beskrivelse">
            <a:extLst>
              <a:ext uri="{FF2B5EF4-FFF2-40B4-BE49-F238E27FC236}">
                <a16:creationId xmlns:a16="http://schemas.microsoft.com/office/drawing/2014/main" id="{880E26AD-718D-DB77-924A-4343668B0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53"/>
          <a:stretch/>
        </p:blipFill>
        <p:spPr>
          <a:xfrm>
            <a:off x="0" y="0"/>
            <a:ext cx="6418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6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person, klær, innendørs, gutt&#10;&#10;Automatisk generert beskrivelse">
            <a:extLst>
              <a:ext uri="{FF2B5EF4-FFF2-40B4-BE49-F238E27FC236}">
                <a16:creationId xmlns:a16="http://schemas.microsoft.com/office/drawing/2014/main" id="{ECAAB2DD-3E47-5BA1-4FFF-48FB1D77F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635" r="21635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236833CF-4162-6FBA-525E-FCD3B7C6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271" y="1511192"/>
            <a:ext cx="5005952" cy="1325563"/>
          </a:xfrm>
        </p:spPr>
        <p:txBody>
          <a:bodyPr/>
          <a:lstStyle/>
          <a:p>
            <a:r>
              <a:rPr lang="nb-NO" dirty="0"/>
              <a:t>Avansert teknologi.</a:t>
            </a:r>
            <a:br>
              <a:rPr lang="nb-NO" dirty="0"/>
            </a:br>
            <a:r>
              <a:rPr lang="nb-NO" dirty="0"/>
              <a:t>Enkel å bruke.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4F358FF-68C6-A542-1930-573DC5F90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4271" y="3300923"/>
            <a:ext cx="5005953" cy="152623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Roboten kan kobles til </a:t>
            </a:r>
            <a:r>
              <a:rPr lang="nb-NO" dirty="0" err="1"/>
              <a:t>remote</a:t>
            </a:r>
            <a:r>
              <a:rPr lang="nb-NO" dirty="0"/>
              <a:t> enten</a:t>
            </a:r>
            <a:br>
              <a:rPr lang="nb-NO" dirty="0"/>
            </a:br>
            <a:r>
              <a:rPr lang="nb-NO" dirty="0"/>
              <a:t>om den har </a:t>
            </a:r>
            <a:r>
              <a:rPr lang="nb-NO" dirty="0" err="1"/>
              <a:t>Wi-fi</a:t>
            </a:r>
            <a:r>
              <a:rPr lang="nb-NO" dirty="0"/>
              <a:t> tilkobling eller 4g</a:t>
            </a:r>
            <a:br>
              <a:rPr lang="nb-NO" dirty="0"/>
            </a:br>
            <a:r>
              <a:rPr lang="nb-NO" dirty="0"/>
              <a:t>mobilnett.</a:t>
            </a:r>
          </a:p>
        </p:txBody>
      </p:sp>
    </p:spTree>
    <p:extLst>
      <p:ext uri="{BB962C8B-B14F-4D97-AF65-F5344CB8AC3E}">
        <p14:creationId xmlns:p14="http://schemas.microsoft.com/office/powerpoint/2010/main" val="281638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03100-1902-6017-3926-61684DE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513"/>
            <a:ext cx="10515600" cy="1325563"/>
          </a:xfrm>
        </p:spPr>
        <p:txBody>
          <a:bodyPr/>
          <a:lstStyle/>
          <a:p>
            <a:r>
              <a:rPr lang="nb-NO" dirty="0"/>
              <a:t>Enkel betjening – god samhandling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8E1163-E5B4-33D3-0C5B-019996FC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24460"/>
            <a:ext cx="10515600" cy="14803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/>
              <a:t>Egen styringsapp</a:t>
            </a:r>
          </a:p>
          <a:p>
            <a:pPr>
              <a:lnSpc>
                <a:spcPct val="100000"/>
              </a:lnSpc>
            </a:pPr>
            <a:r>
              <a:rPr lang="nb-NO" dirty="0"/>
              <a:t>Bruk din egen mobil, nettbrett</a:t>
            </a:r>
          </a:p>
          <a:p>
            <a:pPr>
              <a:lnSpc>
                <a:spcPct val="100000"/>
              </a:lnSpc>
            </a:pPr>
            <a:r>
              <a:rPr lang="nb-NO" dirty="0"/>
              <a:t>Du kan også overvåke med PC</a:t>
            </a:r>
          </a:p>
        </p:txBody>
      </p:sp>
    </p:spTree>
    <p:extLst>
      <p:ext uri="{BB962C8B-B14F-4D97-AF65-F5344CB8AC3E}">
        <p14:creationId xmlns:p14="http://schemas.microsoft.com/office/powerpoint/2010/main" val="19010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368</Words>
  <Application>Microsoft Office PowerPoint</Application>
  <PresentationFormat>Widescreen</PresentationFormat>
  <Paragraphs>57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Century Gothic Pro</vt:lpstr>
      <vt:lpstr>Office-tema</vt:lpstr>
      <vt:lpstr>PowerPoint Presentation</vt:lpstr>
      <vt:lpstr>Kort om oss</vt:lpstr>
      <vt:lpstr>META-SCRUB 60 En intelligent vaskerobot for automatisert rengjøring av store gulvflater.</vt:lpstr>
      <vt:lpstr>På lag med rengjøreren</vt:lpstr>
      <vt:lpstr>24/7. Rengjør når som helst. Hvor som helst. Programmer vaskeområdet, planlegg tidspunkt for automatisk renhold og la maskinen gjøre jobben for deg.</vt:lpstr>
      <vt:lpstr>Jobber trygt og unngår hindringer</vt:lpstr>
      <vt:lpstr>Bedre enn industristandarden</vt:lpstr>
      <vt:lpstr>Avansert teknologi. Enkel å bruke.</vt:lpstr>
      <vt:lpstr>Enkel betjening – god samhandling</vt:lpstr>
      <vt:lpstr>Enkelt og raskt vedlikehold</vt:lpstr>
      <vt:lpstr>PowerPoint Presentation</vt:lpstr>
      <vt:lpstr>META-SCRUB 60 en autonom robot</vt:lpstr>
      <vt:lpstr>META-SCRUB 60 en autonom robot</vt:lpstr>
      <vt:lpstr>Vi hjelper deg!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Katrine Fredriksen</dc:creator>
  <cp:lastModifiedBy>Tommy Hansen</cp:lastModifiedBy>
  <cp:revision>8</cp:revision>
  <dcterms:created xsi:type="dcterms:W3CDTF">2023-06-16T12:13:26Z</dcterms:created>
  <dcterms:modified xsi:type="dcterms:W3CDTF">2024-09-04T10:27:40Z</dcterms:modified>
</cp:coreProperties>
</file>