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300" r:id="rId6"/>
    <p:sldId id="314" r:id="rId7"/>
    <p:sldId id="293" r:id="rId8"/>
    <p:sldId id="309" r:id="rId9"/>
    <p:sldId id="285" r:id="rId10"/>
    <p:sldId id="308" r:id="rId11"/>
    <p:sldId id="310" r:id="rId12"/>
    <p:sldId id="315" r:id="rId13"/>
    <p:sldId id="307" r:id="rId14"/>
    <p:sldId id="316" r:id="rId15"/>
    <p:sldId id="275" r:id="rId16"/>
  </p:sldIdLst>
  <p:sldSz cx="12192000" cy="6858000"/>
  <p:notesSz cx="6858000" cy="9144000"/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25" autoAdjust="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1" d="100"/>
          <a:sy n="71" d="100"/>
        </p:scale>
        <p:origin x="418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88256D-DB0A-4A99-B485-4B39E44294AC}" type="datetime1">
              <a:rPr lang="nb-NO" smtClean="0"/>
              <a:t>25.10.2024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71950CF-FF8C-466B-89C6-0EF11321BDA0}" type="datetime1">
              <a:rPr lang="nb-NO" noProof="0" smtClean="0"/>
              <a:t>25.10.2024</a:t>
            </a:fld>
            <a:endParaRPr lang="nb-NO" noProof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18E0B9-48E4-499D-93B2-B07D00395BAC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95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747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B8E5D-256D-747B-B938-F0827F8F8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E38F004-345C-DE33-AAAA-42EA67FA6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C58BA7E-3CE8-9B30-02D2-00896656A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8EF1B8-AF85-DA6C-250A-D9F111312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8E0B9-48E4-499D-93B2-B07D00395BA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590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111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630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ABC5A-2D7D-ACEC-F53E-05F145EEF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C0C0485-13E2-0BA7-6340-36559AB39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D14DE49-3611-01AB-0D1C-6EEEA5793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03B23D0-B744-3008-9649-0C69A7113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4741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2607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509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997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5165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878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D9635-5EFF-8B5B-CFB4-9087A14B2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EC85AD7-9323-395E-4894-ED952CA15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F6E89EE-6312-0BFC-4762-61109BA2C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65F86F8-E8AD-BBC2-964D-0EB7B2B8A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216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ds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/>
            </a:lvl1pPr>
          </a:lstStyle>
          <a:p>
            <a:pPr rtl="0"/>
            <a:r>
              <a:rPr lang="nb-NO" noProof="0"/>
              <a:t>Klikk for å legge til et bilde</a:t>
            </a:r>
          </a:p>
        </p:txBody>
      </p:sp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Undertittel</a:t>
            </a:r>
          </a:p>
        </p:txBody>
      </p:sp>
      <p:sp>
        <p:nvSpPr>
          <p:cNvPr id="17" name="Plassholder for tekst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Undertittel</a:t>
            </a:r>
          </a:p>
        </p:txBody>
      </p:sp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20" name="Plassholder for tekst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Undertittel</a:t>
            </a:r>
          </a:p>
        </p:txBody>
      </p:sp>
      <p:sp>
        <p:nvSpPr>
          <p:cNvPr id="21" name="Plassholder for tekst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ds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 noProof="0"/>
              <a:t>1</a:t>
            </a:r>
          </a:p>
        </p:txBody>
      </p:sp>
      <p:sp>
        <p:nvSpPr>
          <p:cNvPr id="22" name="Plassholder for tekst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 noProof="0"/>
              <a:t>2</a:t>
            </a:r>
          </a:p>
        </p:txBody>
      </p:sp>
      <p:sp>
        <p:nvSpPr>
          <p:cNvPr id="23" name="Plassholder for tekst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 noProof="0"/>
              <a:t>3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28" name="Plassholder for bilde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31" name="Plassholder for bilde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nb-NO" noProof="0"/>
              <a:t>Deloverskrift</a:t>
            </a:r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nb-NO" noProof="0"/>
              <a:t>Deloverskrift</a:t>
            </a:r>
          </a:p>
        </p:txBody>
      </p:sp>
      <p:sp>
        <p:nvSpPr>
          <p:cNvPr id="29" name="Plassholder for tekst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nb-NO" noProof="0"/>
              <a:t>Deloverskrift</a:t>
            </a:r>
          </a:p>
        </p:txBody>
      </p:sp>
      <p:sp>
        <p:nvSpPr>
          <p:cNvPr id="19" name="Plassholder for innhold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27" name="Plassholder for innhold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30" name="Plassholder for innhold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17" name="Plassholder for dato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b-NO" noProof="0"/>
              <a:t>KVADRANTTITTEL</a:t>
            </a:r>
          </a:p>
        </p:txBody>
      </p:sp>
      <p:sp>
        <p:nvSpPr>
          <p:cNvPr id="12" name="Plassholder for tekst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b-NO" noProof="0"/>
              <a:t>KVADRANTTITTEL</a:t>
            </a:r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b-NO" noProof="0"/>
              <a:t>KVADRANTTITTEL</a:t>
            </a:r>
          </a:p>
        </p:txBody>
      </p:sp>
      <p:sp>
        <p:nvSpPr>
          <p:cNvPr id="11" name="Plassholder for tekst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b-NO" noProof="0"/>
              <a:t>KVADRANTTITTEL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25" name="Frihåndsform: Figur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22" name="Frihåndsform: Figur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</p:grpSp>
      <p:sp>
        <p:nvSpPr>
          <p:cNvPr id="27" name="Plassholder for dato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 for v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7" name="Plassholder for tekst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0" name="Plassholder for tekst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21" name="Plassholder for tekst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64" name="Plassholder for tekst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Elementtittel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År</a:t>
            </a:r>
          </a:p>
        </p:txBody>
      </p:sp>
      <p:sp>
        <p:nvSpPr>
          <p:cNvPr id="39" name="Plassholder for tekst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0" name="Plassholder for tekst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1" name="Plassholder for tekst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2" name="Plassholder for tekst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4" name="Plassholder for tekst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5" name="Plassholder for tekst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6" name="Plassholder for tekst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8" name="Plassholder for tekst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9" name="Plassholder for tekst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7" name="Plassholder for tekst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0" name="Plassholder for tekst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1" name="Plassholder for tekst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3" name="Plassholder for tekst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År</a:t>
            </a:r>
          </a:p>
        </p:txBody>
      </p:sp>
      <p:sp>
        <p:nvSpPr>
          <p:cNvPr id="52" name="Plassholder for tekst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3" name="Plassholder for tekst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4" name="Plassholder for tekst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5" name="Plassholder for tekst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6" name="Plassholder for tekst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7" name="Plassholder for tekst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8" name="Plassholder for tekst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60" name="Plassholder for tekst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61" name="Plassholder for tekst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9" name="Plassholder for tekst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62" name="Plassholder for tekst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63" name="Plassholder for tekst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lassholder for dato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alternati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4" name="Plassholder for bilde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7" name="Plassholder for bilde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alternati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4" name="Plassholder for bilde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7" name="Plassholder for bilde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44" name="Plassholder for bilde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5" name="Plassholder for tekst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6" name="Plassholder for tekst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47" name="Plassholder for bilde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8" name="Plassholder for tekst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9" name="Plassholder for tekst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50" name="Plassholder for bilde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51" name="Plassholder for tekst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52" name="Plassholder for tekst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53" name="Plassholder for bilde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54" name="Plassholder for tekst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55" name="Plassholder for tekst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i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nb-NO" noProof="0"/>
              <a:t>Legg til innhold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28" name="Plassholder for innhold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nb-NO" noProof="0"/>
              <a:t>Legg til innhold</a:t>
            </a:r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31" name="Plassholder for tekst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32" name="Plassholder for tekst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29" name="Plassholder for innhold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nb-NO" noProof="0"/>
              <a:t>Legg til innhold</a:t>
            </a:r>
          </a:p>
        </p:txBody>
      </p:sp>
      <p:sp>
        <p:nvSpPr>
          <p:cNvPr id="34" name="Plassholder for tekst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35" name="Plassholder for tekst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36" name="Plassholder for tekst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42" name="Plassholder for innhold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nb-NO" noProof="0"/>
              <a:t>Legg til innhold</a:t>
            </a:r>
          </a:p>
        </p:txBody>
      </p:sp>
      <p:sp>
        <p:nvSpPr>
          <p:cNvPr id="38" name="Plassholder for tekst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39" name="Plassholder for tekst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40" name="Plassholder for tekst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en ta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nne for innho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7" name="Plassholder for tekst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1" name="Plassholder for tekst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32" name="Plassholder for tekst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3" name="Plassholder for tekst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34" name="Plassholder for tekst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9" name="Plassholder for tekst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1" name="Plassholder for tekst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2" name="Plassholder for tekst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</p:txBody>
      </p:sp>
      <p:sp>
        <p:nvSpPr>
          <p:cNvPr id="15" name="Plassholder for bilde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øs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2" name="Plassholder for tekst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3" name="Plassholder for tekst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4" name="Plassholder for tekst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5" name="Plassholder for tekst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6" name="Plassholder for tekst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9" name="Plassholder for tekst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1" name="Plassholder for tekst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2" name="Plassholder for tekst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18" name="Plassholder for bunntekst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23" name="Plassholder for lysbildenummer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blem og samme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sk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mod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8" name="Plassholder for bilde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nb-NO" noProof="0"/>
              <a:t>Klikk ikonet for å legge til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Punkt 2</a:t>
            </a:r>
          </a:p>
        </p:txBody>
      </p:sp>
      <p:sp>
        <p:nvSpPr>
          <p:cNvPr id="10" name="Plassholder for tekst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Punktbeskrivelse</a:t>
            </a:r>
          </a:p>
        </p:txBody>
      </p:sp>
      <p:sp>
        <p:nvSpPr>
          <p:cNvPr id="19" name="Plassholder for bild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nb-NO" noProof="0"/>
              <a:t>Klikk ikonet for å legge til bilde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Punkt 3</a:t>
            </a:r>
          </a:p>
        </p:txBody>
      </p:sp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Punktbeskrivelse</a:t>
            </a:r>
          </a:p>
        </p:txBody>
      </p:sp>
      <p:sp>
        <p:nvSpPr>
          <p:cNvPr id="20" name="Plassholder for bild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nb-NO" noProof="0"/>
              <a:t>Klikk ikonet for å legge til bilde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Punkt 4</a:t>
            </a:r>
          </a:p>
        </p:txBody>
      </p:sp>
      <p:sp>
        <p:nvSpPr>
          <p:cNvPr id="14" name="Plassholder for tekst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Punktbeskrivelse</a:t>
            </a:r>
          </a:p>
        </p:txBody>
      </p:sp>
      <p:sp>
        <p:nvSpPr>
          <p:cNvPr id="15" name="Plassholder for dato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kurr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925394" y="2334695"/>
            <a:ext cx="6077383" cy="4194265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1990" y="1008063"/>
            <a:ext cx="5394616" cy="2054388"/>
          </a:xfrm>
        </p:spPr>
        <p:txBody>
          <a:bodyPr rtlCol="0"/>
          <a:lstStyle/>
          <a:p>
            <a:pPr rtl="0"/>
            <a:r>
              <a:rPr lang="nb-NO" dirty="0"/>
              <a:t>PreSmart Mopper og Kluter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0A678-C5F9-C8AD-D439-32D2BDE9B7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042" b="23434"/>
          <a:stretch/>
        </p:blipFill>
        <p:spPr>
          <a:xfrm>
            <a:off x="5943152" y="1051745"/>
            <a:ext cx="2946324" cy="1172981"/>
          </a:xfrm>
          <a:prstGeom prst="rect">
            <a:avLst/>
          </a:prstGeom>
        </p:spPr>
      </p:pic>
      <p:sp>
        <p:nvSpPr>
          <p:cNvPr id="5" name="Undertittel 2">
            <a:extLst>
              <a:ext uri="{FF2B5EF4-FFF2-40B4-BE49-F238E27FC236}">
                <a16:creationId xmlns:a16="http://schemas.microsoft.com/office/drawing/2014/main" id="{35CEF6AF-2CA8-7916-2EF1-16E268AB1701}"/>
              </a:ext>
            </a:extLst>
          </p:cNvPr>
          <p:cNvSpPr txBox="1">
            <a:spLocks/>
          </p:cNvSpPr>
          <p:nvPr/>
        </p:nvSpPr>
        <p:spPr>
          <a:xfrm>
            <a:off x="6549389" y="3821234"/>
            <a:ext cx="5170606" cy="194894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PreSmart-serien</a:t>
            </a:r>
            <a:r>
              <a:rPr lang="nb-NO" dirty="0"/>
              <a:t> - en innovativ serie med mopper og kluter designet for høy ytelse, holdbarhet og brukervennlighet.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713" y="-19620"/>
            <a:ext cx="5059680" cy="1325563"/>
          </a:xfrm>
        </p:spPr>
        <p:txBody>
          <a:bodyPr rtlCol="0"/>
          <a:lstStyle/>
          <a:p>
            <a:pPr rtl="0"/>
            <a:r>
              <a:rPr lang="nb-NO" dirty="0"/>
              <a:t> Gulv mopper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775" y="3839203"/>
            <a:ext cx="2660073" cy="2488372"/>
          </a:xfrm>
        </p:spPr>
        <p:txBody>
          <a:bodyPr rtlCol="0">
            <a:normAutofit/>
          </a:bodyPr>
          <a:lstStyle/>
          <a:p>
            <a:pPr rtl="0"/>
            <a:r>
              <a:rPr lang="nn-NO" dirty="0"/>
              <a:t>29037</a:t>
            </a:r>
          </a:p>
          <a:p>
            <a:pPr rtl="0"/>
            <a:r>
              <a:rPr lang="nn-NO" dirty="0"/>
              <a:t>PreSmart Mopp 60 cm </a:t>
            </a:r>
            <a:br>
              <a:rPr lang="nn-NO" dirty="0"/>
            </a:br>
            <a:r>
              <a:rPr lang="nn-NO" dirty="0"/>
              <a:t>m/borrelås</a:t>
            </a:r>
          </a:p>
          <a:p>
            <a:pPr rtl="0"/>
            <a:r>
              <a:rPr lang="nn-NO" dirty="0"/>
              <a:t>29036</a:t>
            </a:r>
            <a:br>
              <a:rPr lang="nn-NO" dirty="0"/>
            </a:br>
            <a:r>
              <a:rPr lang="nn-NO" dirty="0"/>
              <a:t>PreSmart Mopp 40 cm </a:t>
            </a:r>
            <a:br>
              <a:rPr lang="nn-NO" dirty="0"/>
            </a:br>
            <a:r>
              <a:rPr lang="nn-NO" dirty="0"/>
              <a:t>m/borrelås</a:t>
            </a:r>
          </a:p>
          <a:p>
            <a:pPr rtl="0"/>
            <a:endParaRPr lang="nb-NO" dirty="0"/>
          </a:p>
        </p:txBody>
      </p:sp>
      <p:sp>
        <p:nvSpPr>
          <p:cNvPr id="42" name="Plassholder for dato 41">
            <a:extLst>
              <a:ext uri="{FF2B5EF4-FFF2-40B4-BE49-F238E27FC236}">
                <a16:creationId xmlns:a16="http://schemas.microsoft.com/office/drawing/2014/main" id="{916DDA26-131E-46AD-ADAE-F0E710EAF3D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 dirty="0"/>
              <a:t>20XX</a:t>
            </a:r>
          </a:p>
        </p:txBody>
      </p:sp>
      <p:sp>
        <p:nvSpPr>
          <p:cNvPr id="43" name="Plassholder for bunntekst 42">
            <a:extLst>
              <a:ext uri="{FF2B5EF4-FFF2-40B4-BE49-F238E27FC236}">
                <a16:creationId xmlns:a16="http://schemas.microsoft.com/office/drawing/2014/main" id="{3F77F960-EB31-4698-AB82-5583AF66D39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b-NO" dirty="0"/>
              <a:t>Tittel på salgspresentasjon</a:t>
            </a:r>
          </a:p>
        </p:txBody>
      </p:sp>
      <p:sp>
        <p:nvSpPr>
          <p:cNvPr id="44" name="Plassholder for lysbildenummer 43">
            <a:extLst>
              <a:ext uri="{FF2B5EF4-FFF2-40B4-BE49-F238E27FC236}">
                <a16:creationId xmlns:a16="http://schemas.microsoft.com/office/drawing/2014/main" id="{3E790E42-CF88-4BBB-827D-12B6E23D93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smtClean="0"/>
              <a:pPr rtl="0"/>
              <a:t>10</a:t>
            </a:fld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F42C9-5A42-18DF-99CD-CD31B63F8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607" y="255964"/>
            <a:ext cx="2444708" cy="640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73A3DD-C77C-CA60-CAA6-306B999DE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53" y="1305943"/>
            <a:ext cx="3879474" cy="2389756"/>
          </a:xfrm>
          <a:prstGeom prst="rect">
            <a:avLst/>
          </a:prstGeom>
        </p:spPr>
      </p:pic>
      <p:sp>
        <p:nvSpPr>
          <p:cNvPr id="20" name="Plassholder for tekst 5">
            <a:extLst>
              <a:ext uri="{FF2B5EF4-FFF2-40B4-BE49-F238E27FC236}">
                <a16:creationId xmlns:a16="http://schemas.microsoft.com/office/drawing/2014/main" id="{8B9722BB-2B5A-1C35-FF11-EDCA552D5B5A}"/>
              </a:ext>
            </a:extLst>
          </p:cNvPr>
          <p:cNvSpPr txBox="1">
            <a:spLocks/>
          </p:cNvSpPr>
          <p:nvPr/>
        </p:nvSpPr>
        <p:spPr>
          <a:xfrm>
            <a:off x="4518643" y="3813511"/>
            <a:ext cx="3017520" cy="1473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dirty="0"/>
              <a:t>29108</a:t>
            </a:r>
          </a:p>
          <a:p>
            <a:r>
              <a:rPr lang="nn-NO" dirty="0"/>
              <a:t>PreSmart EasyGlide </a:t>
            </a:r>
            <a:br>
              <a:rPr lang="nn-NO" dirty="0"/>
            </a:br>
            <a:r>
              <a:rPr lang="nn-NO" dirty="0"/>
              <a:t>Swep mopp 50cm</a:t>
            </a:r>
          </a:p>
          <a:p>
            <a:r>
              <a:rPr lang="nb-NO" dirty="0"/>
              <a:t>29125</a:t>
            </a:r>
          </a:p>
          <a:p>
            <a:r>
              <a:rPr lang="nb-NO" dirty="0"/>
              <a:t>PreSmart EasyGlide </a:t>
            </a:r>
            <a:br>
              <a:rPr lang="nb-NO" dirty="0"/>
            </a:br>
            <a:r>
              <a:rPr lang="nb-NO" dirty="0"/>
              <a:t>Swep mopp 35cm</a:t>
            </a:r>
          </a:p>
        </p:txBody>
      </p:sp>
      <p:sp>
        <p:nvSpPr>
          <p:cNvPr id="21" name="Plassholder for tekst 5">
            <a:extLst>
              <a:ext uri="{FF2B5EF4-FFF2-40B4-BE49-F238E27FC236}">
                <a16:creationId xmlns:a16="http://schemas.microsoft.com/office/drawing/2014/main" id="{39084C23-05F6-6409-CBB0-CF8765FFBEF2}"/>
              </a:ext>
            </a:extLst>
          </p:cNvPr>
          <p:cNvSpPr txBox="1">
            <a:spLocks/>
          </p:cNvSpPr>
          <p:nvPr/>
        </p:nvSpPr>
        <p:spPr>
          <a:xfrm>
            <a:off x="8735534" y="3786079"/>
            <a:ext cx="2444326" cy="1977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dirty="0"/>
              <a:t>29008</a:t>
            </a:r>
          </a:p>
          <a:p>
            <a:r>
              <a:rPr lang="nn-NO" dirty="0"/>
              <a:t>PreSmart Easyglide  mopp </a:t>
            </a:r>
            <a:br>
              <a:rPr lang="nn-NO" dirty="0"/>
            </a:br>
            <a:r>
              <a:rPr lang="nn-NO" dirty="0"/>
              <a:t>60 cm m/borrelås</a:t>
            </a:r>
          </a:p>
          <a:p>
            <a:r>
              <a:rPr lang="nn-NO" dirty="0"/>
              <a:t>29057</a:t>
            </a:r>
          </a:p>
          <a:p>
            <a:r>
              <a:rPr lang="nn-NO" dirty="0"/>
              <a:t>PreSmart Easyglide mopp</a:t>
            </a:r>
            <a:br>
              <a:rPr lang="nn-NO" dirty="0"/>
            </a:br>
            <a:r>
              <a:rPr lang="nn-NO" dirty="0"/>
              <a:t>40cm m/lomme</a:t>
            </a:r>
            <a:endParaRPr lang="nb-NO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5F26145-4E2D-D0D0-C89A-A156D1E8E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392169"/>
            <a:ext cx="3947785" cy="23351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B4CD06-79A8-B336-4E24-1FC7E7B80A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364" t="17875" r="11600" b="18528"/>
          <a:stretch/>
        </p:blipFill>
        <p:spPr>
          <a:xfrm>
            <a:off x="8291029" y="1718812"/>
            <a:ext cx="3190736" cy="16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31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E24F3-A943-59F1-22CB-EA64BD86D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93F4CB-6F63-EABD-0BD5-83BC5AEB5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6010"/>
            <a:ext cx="6722095" cy="1325563"/>
          </a:xfrm>
        </p:spPr>
        <p:txBody>
          <a:bodyPr rtlCol="0"/>
          <a:lstStyle/>
          <a:p>
            <a:pPr rtl="0"/>
            <a:r>
              <a:rPr lang="nb-NO" dirty="0"/>
              <a:t> Inventarmopp og Klut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C352228-0597-9E29-B02A-DDB3C39BDF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387" y="4390391"/>
            <a:ext cx="2660073" cy="2488372"/>
          </a:xfrm>
        </p:spPr>
        <p:txBody>
          <a:bodyPr rtlCol="0">
            <a:normAutofit/>
          </a:bodyPr>
          <a:lstStyle/>
          <a:p>
            <a:pPr rtl="0"/>
            <a:r>
              <a:rPr lang="nn-NO" dirty="0"/>
              <a:t>29068</a:t>
            </a:r>
          </a:p>
          <a:p>
            <a:pPr rtl="0"/>
            <a:r>
              <a:rPr lang="nn-NO" dirty="0"/>
              <a:t>PreSmart trekant klut</a:t>
            </a:r>
            <a:endParaRPr lang="nb-NO" dirty="0"/>
          </a:p>
        </p:txBody>
      </p:sp>
      <p:sp>
        <p:nvSpPr>
          <p:cNvPr id="42" name="Plassholder for dato 41">
            <a:extLst>
              <a:ext uri="{FF2B5EF4-FFF2-40B4-BE49-F238E27FC236}">
                <a16:creationId xmlns:a16="http://schemas.microsoft.com/office/drawing/2014/main" id="{252305E8-2CEE-69B0-681D-E8E523AE1076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20XX</a:t>
            </a:r>
          </a:p>
        </p:txBody>
      </p:sp>
      <p:sp>
        <p:nvSpPr>
          <p:cNvPr id="43" name="Plassholder for bunntekst 42">
            <a:extLst>
              <a:ext uri="{FF2B5EF4-FFF2-40B4-BE49-F238E27FC236}">
                <a16:creationId xmlns:a16="http://schemas.microsoft.com/office/drawing/2014/main" id="{803DCE4A-141D-1C3B-57F9-CC8D2095378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Tittel på salgspresentasjon</a:t>
            </a:r>
          </a:p>
        </p:txBody>
      </p:sp>
      <p:sp>
        <p:nvSpPr>
          <p:cNvPr id="44" name="Plassholder for lysbildenummer 43">
            <a:extLst>
              <a:ext uri="{FF2B5EF4-FFF2-40B4-BE49-F238E27FC236}">
                <a16:creationId xmlns:a16="http://schemas.microsoft.com/office/drawing/2014/main" id="{377D5262-0CD2-8133-57B7-48DFD206A85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3A073-E7FA-E55F-7690-ADB9EB5CA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290" y="328105"/>
            <a:ext cx="2444708" cy="640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F85505-4C66-EB2C-A994-D947F0D265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9184" y="1927734"/>
            <a:ext cx="2536554" cy="2041927"/>
          </a:xfrm>
          <a:prstGeom prst="rect">
            <a:avLst/>
          </a:prstGeom>
        </p:spPr>
      </p:pic>
      <p:sp>
        <p:nvSpPr>
          <p:cNvPr id="20" name="Plassholder for tekst 5">
            <a:extLst>
              <a:ext uri="{FF2B5EF4-FFF2-40B4-BE49-F238E27FC236}">
                <a16:creationId xmlns:a16="http://schemas.microsoft.com/office/drawing/2014/main" id="{D3CC8ABF-E41C-957C-4029-D10E9CB7CA0F}"/>
              </a:ext>
            </a:extLst>
          </p:cNvPr>
          <p:cNvSpPr txBox="1">
            <a:spLocks/>
          </p:cNvSpPr>
          <p:nvPr/>
        </p:nvSpPr>
        <p:spPr>
          <a:xfrm>
            <a:off x="2529840" y="4400404"/>
            <a:ext cx="3017520" cy="1810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29052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PreSmart Trekant klutholder </a:t>
            </a:r>
            <a:b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</a:b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sanitær Rød</a:t>
            </a:r>
            <a:b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</a:br>
            <a:b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29053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PreSmart Trekant klutholder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Inventar Blå</a:t>
            </a:r>
          </a:p>
        </p:txBody>
      </p:sp>
      <p:sp>
        <p:nvSpPr>
          <p:cNvPr id="21" name="Plassholder for tekst 5">
            <a:extLst>
              <a:ext uri="{FF2B5EF4-FFF2-40B4-BE49-F238E27FC236}">
                <a16:creationId xmlns:a16="http://schemas.microsoft.com/office/drawing/2014/main" id="{0F14E9FE-021F-895E-BA48-CFC0FEC22F12}"/>
              </a:ext>
            </a:extLst>
          </p:cNvPr>
          <p:cNvSpPr txBox="1">
            <a:spLocks/>
          </p:cNvSpPr>
          <p:nvPr/>
        </p:nvSpPr>
        <p:spPr>
          <a:xfrm>
            <a:off x="8735534" y="4407871"/>
            <a:ext cx="2444326" cy="1977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29067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PreSmart Klut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1AFBB8-47D3-FF34-5B4B-0CF8A2199B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06653" y="2059682"/>
            <a:ext cx="1707184" cy="17071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EB53C7-3B3C-E6E4-9E06-E8D58D6C35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931" t="8412" r="14026" b="8412"/>
          <a:stretch/>
        </p:blipFill>
        <p:spPr>
          <a:xfrm>
            <a:off x="8601031" y="2059681"/>
            <a:ext cx="2673522" cy="1872067"/>
          </a:xfrm>
          <a:prstGeom prst="rect">
            <a:avLst/>
          </a:prstGeom>
        </p:spPr>
      </p:pic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B5CB9217-A502-64C5-9F4E-04C56A2E58F6}"/>
              </a:ext>
            </a:extLst>
          </p:cNvPr>
          <p:cNvSpPr txBox="1">
            <a:spLocks/>
          </p:cNvSpPr>
          <p:nvPr/>
        </p:nvSpPr>
        <p:spPr>
          <a:xfrm>
            <a:off x="5547360" y="4407871"/>
            <a:ext cx="2444326" cy="1977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29023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PreSmart Glass &amp; inventarmopp 28 cm m/borrelås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E7BE48-5583-AD16-A845-4B722AE827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80" r="2480"/>
          <a:stretch/>
        </p:blipFill>
        <p:spPr>
          <a:xfrm>
            <a:off x="5349240" y="2078529"/>
            <a:ext cx="2816387" cy="19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48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FFA191-5CCC-43CB-BD83-4F80ED36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438282" cy="1845628"/>
          </a:xfrm>
        </p:spPr>
        <p:txBody>
          <a:bodyPr rtlCol="0">
            <a:normAutofit fontScale="90000"/>
          </a:bodyPr>
          <a:lstStyle/>
          <a:p>
            <a:pPr rtl="0"/>
            <a:r>
              <a:rPr lang="nb-NO" dirty="0"/>
              <a:t>PreS   mart - En Fremtid for Bærekraftig Rengjøring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AF5FE10B-AA36-4681-87ED-8007B7A12D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1099679" y="1307592"/>
            <a:ext cx="3784092" cy="3493008"/>
          </a:xfr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4BBEAF-B516-45F4-9EF6-A9F6511158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3197225"/>
            <a:ext cx="4953000" cy="3159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nb-NO" b="1" dirty="0"/>
              <a:t>PreSmart Mopper og Kluter :</a:t>
            </a:r>
            <a:br>
              <a:rPr lang="nb-NO" b="1" dirty="0"/>
            </a:br>
            <a:r>
              <a:rPr lang="nb-NO" dirty="0"/>
              <a:t>– vår løsning for profesjonell rengjøring som er både effektiv og bærekraftig. Gjennom ansvarlig produksjon og smart design bidrar vi til en grønnere fremtid og støtter flere av FNs bærekraftsmål.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77E2C42-2042-418E-9662-C5F50D84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/>
              <a:t>20XX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EABA2FA-E564-482C-835A-F210D37ED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b-NO"/>
              <a:t>Tittel på salgspresentasjon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31EA141-3C56-48C9-B1FB-183C363C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smtClean="0"/>
              <a:pPr rtl="0"/>
              <a:t>12</a:t>
            </a:fld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068-86DA-DA8D-B460-F3494A389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042416"/>
            <a:ext cx="2442005" cy="6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73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382256" cy="1309131"/>
          </a:xfrm>
        </p:spPr>
        <p:txBody>
          <a:bodyPr rtlCol="0"/>
          <a:lstStyle/>
          <a:p>
            <a:pPr rtl="0"/>
            <a:r>
              <a:rPr lang="nb-NO" dirty="0"/>
              <a:t>PreSmart  Mopper og Kluter og FNs Bærekraftsmål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0832" y="4543933"/>
            <a:ext cx="7287768" cy="1646555"/>
          </a:xfrm>
        </p:spPr>
        <p:txBody>
          <a:bodyPr rtlCol="0">
            <a:normAutofit/>
          </a:bodyPr>
          <a:lstStyle/>
          <a:p>
            <a:pPr rtl="0"/>
            <a:r>
              <a:rPr lang="nb-NO" b="1" dirty="0"/>
              <a:t>PreSmart-serien – vårt bidrag til en mer bærekraftig og ren fremtid. Produktene er utviklet med fokus på miljøvennlighet, holdbarhet og effektivitet, og bidrar til flere av FNs bærekraftsmål.</a:t>
            </a:r>
            <a:endParaRPr lang="nb-NO" dirty="0"/>
          </a:p>
        </p:txBody>
      </p:sp>
      <p:sp>
        <p:nvSpPr>
          <p:cNvPr id="11" name="Plassholder for dato 10">
            <a:extLst>
              <a:ext uri="{FF2B5EF4-FFF2-40B4-BE49-F238E27FC236}">
                <a16:creationId xmlns:a16="http://schemas.microsoft.com/office/drawing/2014/main" id="{AD240522-762B-4A1C-BAE4-2E57FC01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b-NO"/>
              <a:t>Tittel på salgspresentasjon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D3205C-A737-E63E-8A79-BA4944C00D13}"/>
              </a:ext>
            </a:extLst>
          </p:cNvPr>
          <p:cNvSpPr/>
          <p:nvPr/>
        </p:nvSpPr>
        <p:spPr>
          <a:xfrm>
            <a:off x="1801369" y="1856232"/>
            <a:ext cx="9725614" cy="2331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2463CB-D822-5C0B-9E31-52166FAA6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486" y="2135696"/>
            <a:ext cx="2202227" cy="1772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6E2FB8-8AC5-1AC7-7D67-E7DF0CA14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924" y="2135696"/>
            <a:ext cx="2954423" cy="1819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DBE8C5-45F3-4DA0-9DDB-9987E2BBA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268" y="2039381"/>
            <a:ext cx="2416444" cy="1916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BE2330-0B72-8C12-6A8D-F959E8F5DC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260"/>
          <a:stretch/>
        </p:blipFill>
        <p:spPr>
          <a:xfrm>
            <a:off x="3583596" y="327914"/>
            <a:ext cx="2512404" cy="656559"/>
          </a:xfrm>
          <a:prstGeom prst="rect">
            <a:avLst/>
          </a:prstGeom>
        </p:spPr>
      </p:pic>
      <p:pic>
        <p:nvPicPr>
          <p:cNvPr id="2050" name="Picture 2" descr="Bærekraftsmål">
            <a:extLst>
              <a:ext uri="{FF2B5EF4-FFF2-40B4-BE49-F238E27FC236}">
                <a16:creationId xmlns:a16="http://schemas.microsoft.com/office/drawing/2014/main" id="{ACE5F5DC-7DE1-E3AA-F061-42CB2A823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" y="4828032"/>
            <a:ext cx="1444752" cy="144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39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9DAB7-5373-D6D9-7CBD-8923B6D95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2B002E-FD4C-DBF0-8792-8C898412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966" y="18288"/>
            <a:ext cx="5511434" cy="2409444"/>
          </a:xfrm>
        </p:spPr>
        <p:txBody>
          <a:bodyPr rtlCol="0">
            <a:normAutofit/>
          </a:bodyPr>
          <a:lstStyle/>
          <a:p>
            <a:pPr rtl="0"/>
            <a:r>
              <a:rPr lang="nb-NO" sz="4000" dirty="0"/>
              <a:t>Ansvarlig Forbruk og Produksjon med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E25BFA-766A-E8F4-33FC-4526EEF8A9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2023" y="2158734"/>
            <a:ext cx="5511434" cy="3885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nb-NO" b="1" dirty="0"/>
              <a:t>Lang holdbarhet</a:t>
            </a:r>
            <a:r>
              <a:rPr lang="nb-NO" dirty="0"/>
              <a:t>: PreSmart-moppene tåler opptil 400 vask, noe som reduserer behovet for hyppige utskiftninger og gir mindre avfall.</a:t>
            </a:r>
          </a:p>
          <a:p>
            <a:pPr rtl="0"/>
            <a:endParaRPr lang="nb-NO" dirty="0"/>
          </a:p>
          <a:p>
            <a:pPr rtl="0"/>
            <a:r>
              <a:rPr lang="nb-NO" b="1" dirty="0"/>
              <a:t>Bærekraftige materialer</a:t>
            </a:r>
            <a:r>
              <a:rPr lang="nb-NO" dirty="0"/>
              <a:t>: Produktene er laget av slitesterke materialer som bidrar til ansvarlig forbruk ved å forlenge produktenes levetid.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8F9DA56-7CB5-498F-978D-FD81518E7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/>
              <a:t>20XX</a:t>
            </a:r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766B750-689D-61C2-4CF6-30D4EE5D6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b-NO"/>
              <a:t>Tittel på salgspresentasjon</a:t>
            </a:r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ECA32B3-1F74-6E86-93E4-F29E7B17A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smtClean="0"/>
              <a:pPr rtl="0"/>
              <a:t>3</a:t>
            </a:fld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0D131-AA02-F9AC-F737-98128F61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848" y="1207413"/>
            <a:ext cx="1947486" cy="509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9E6CA-2DC7-7AA2-D1E7-12AB8C9911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06" t="17606" r="36225" b="17606"/>
          <a:stretch/>
        </p:blipFill>
        <p:spPr>
          <a:xfrm rot="10800000">
            <a:off x="-2082434" y="18287"/>
            <a:ext cx="7601346" cy="6839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A22ED5-5987-CDA4-8118-138DE0E9DB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352600" y="1838227"/>
            <a:ext cx="2922310" cy="29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51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lassholder for bilde 39">
            <a:extLst>
              <a:ext uri="{FF2B5EF4-FFF2-40B4-BE49-F238E27FC236}">
                <a16:creationId xmlns:a16="http://schemas.microsoft.com/office/drawing/2014/main" id="{FE402C4A-2D7B-4F41-8218-B8594E1057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b="46854"/>
          <a:stretch/>
        </p:blipFill>
        <p:spPr>
          <a:xfrm>
            <a:off x="1508692" y="3749040"/>
            <a:ext cx="10594054" cy="310896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/>
          <a:p>
            <a:pPr rtl="0"/>
            <a:r>
              <a:rPr lang="nb-NO" dirty="0"/>
              <a:t>                   Materialvalg - Rayon og Polyester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/>
              <a:t>Rayon </a:t>
            </a:r>
            <a:endParaRPr lang="nb-NO" dirty="0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160FC76B-FDDE-4574-85B7-495FBA6F90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7251260" cy="914400"/>
          </a:xfrm>
        </p:spPr>
        <p:txBody>
          <a:bodyPr rtlCol="0"/>
          <a:lstStyle/>
          <a:p>
            <a:pPr rtl="0"/>
            <a:r>
              <a:rPr lang="nb-NO"/>
              <a:t>- Høy absorpsjonsevne som forbedrer mikrofiberens egenskaper; skånsomt mot overflater som tregulv og laminat.</a:t>
            </a:r>
            <a:endParaRPr lang="nb-NO" dirty="0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D32255BC-C6D7-45F4-AA99-1EBC2D1ABC4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rtlCol="0"/>
          <a:lstStyle/>
          <a:p>
            <a:pPr rtl="0"/>
            <a:r>
              <a:rPr lang="nb-NO" dirty="0"/>
              <a:t>Polyester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4A05B1DF-9A99-47CA-BA3D-7881266BC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6" y="4084636"/>
            <a:ext cx="6317721" cy="1217613"/>
          </a:xfrm>
        </p:spPr>
        <p:txBody>
          <a:bodyPr rtlCol="0"/>
          <a:lstStyle/>
          <a:p>
            <a:pPr rtl="0"/>
            <a:r>
              <a:rPr lang="nb-NO"/>
              <a:t>Slitesterkt og raskttørkende, tåler hyppig bruk og vask, reduserer mugg- og bakterievekst mellom bruk.</a:t>
            </a:r>
            <a:endParaRPr lang="nb-NO" dirty="0"/>
          </a:p>
        </p:txBody>
      </p:sp>
      <p:sp>
        <p:nvSpPr>
          <p:cNvPr id="44" name="Plassholder for dato 43">
            <a:extLst>
              <a:ext uri="{FF2B5EF4-FFF2-40B4-BE49-F238E27FC236}">
                <a16:creationId xmlns:a16="http://schemas.microsoft.com/office/drawing/2014/main" id="{61DE0949-C611-4117-B02A-4967EA7F7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/>
              <a:t>20XX</a:t>
            </a:r>
          </a:p>
        </p:txBody>
      </p:sp>
      <p:sp>
        <p:nvSpPr>
          <p:cNvPr id="45" name="Plassholder for bunntekst 44">
            <a:extLst>
              <a:ext uri="{FF2B5EF4-FFF2-40B4-BE49-F238E27FC236}">
                <a16:creationId xmlns:a16="http://schemas.microsoft.com/office/drawing/2014/main" id="{6F1B995D-1532-48CE-A2C5-425EE177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b-NO"/>
              <a:t>Tittel på salgspresentasjon</a:t>
            </a:r>
          </a:p>
        </p:txBody>
      </p:sp>
      <p:sp>
        <p:nvSpPr>
          <p:cNvPr id="46" name="Plassholder for lysbildenummer 45">
            <a:extLst>
              <a:ext uri="{FF2B5EF4-FFF2-40B4-BE49-F238E27FC236}">
                <a16:creationId xmlns:a16="http://schemas.microsoft.com/office/drawing/2014/main" id="{B057FC65-DE77-429F-8B3E-E77AD357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smtClean="0"/>
              <a:pPr rtl="0"/>
              <a:t>4</a:t>
            </a:fld>
            <a:endParaRPr lang="nb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962C6B-0A76-FECC-9428-25A80C089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645" y="331659"/>
            <a:ext cx="2511770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11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03" y="593546"/>
            <a:ext cx="5386078" cy="1325563"/>
          </a:xfrm>
        </p:spPr>
        <p:txBody>
          <a:bodyPr rtlCol="0"/>
          <a:lstStyle/>
          <a:p>
            <a:pPr rtl="0"/>
            <a:r>
              <a:rPr lang="nb-NO" dirty="0"/>
              <a:t>                  gir Bedre  Helse og Livskvalitet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A6B1F78-3AFD-4744-92CF-5884B669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nb-NO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E6FD26-9BAD-4332-95C3-999491DA2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/>
          <a:p>
            <a:pPr rtl="0"/>
            <a:r>
              <a:rPr lang="nb-NO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smtClean="0"/>
              <a:pPr rtl="0"/>
              <a:t>5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834A5-9947-9444-BB63-5237895D4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55" y="616190"/>
            <a:ext cx="2442005" cy="640137"/>
          </a:xfrm>
          <a:prstGeom prst="rect">
            <a:avLst/>
          </a:prstGeom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11FE46F0-59AC-2DDB-F1E0-306BEB9C6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7155" y="2176510"/>
            <a:ext cx="553228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Mindre bruk av kjemikalier</a:t>
            </a: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PreSmart-produktene er effektive uten behov for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sterke rengjøringsmidler, noe som gir et sunnere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inneklima og et tryggere arbeidsmiljø for renholdere.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nb-NO" altLang="nb-NO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Ergonomisk design</a:t>
            </a: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Gjør rengjøringen raskere og mer effektiv med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minimal  anstrengelse.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Redusert fysisk belastning for renholdere gir mindre </a:t>
            </a:r>
            <a:b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risiko for arbeidsrelaterte skader,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 styrker helse og trivsel.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E60044D-D194-1090-C009-C61D67807D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992" t="5158" r="10187" b="9683"/>
          <a:stretch/>
        </p:blipFill>
        <p:spPr>
          <a:xfrm rot="10800000">
            <a:off x="6215054" y="-73152"/>
            <a:ext cx="8737848" cy="83611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640520-CDD7-F8A8-3E38-F14E93333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115" y="782082"/>
            <a:ext cx="2444082" cy="24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8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69AB68-AAD3-4F45-941A-BD76631A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nb-NO" dirty="0"/>
              <a:t>Rent Vann og God Sanitær med PreSmart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A5988A-CD1B-4E4A-9861-EE187D0B6E6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5719" y="3224892"/>
            <a:ext cx="2831042" cy="616928"/>
          </a:xfrm>
        </p:spPr>
        <p:txBody>
          <a:bodyPr rtlCol="0"/>
          <a:lstStyle/>
          <a:p>
            <a:pPr rtl="0"/>
            <a:r>
              <a:rPr lang="nb-NO" dirty="0"/>
              <a:t>Redusert vannforbruk:</a:t>
            </a:r>
          </a:p>
        </p:txBody>
      </p:sp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A36F47C5-F678-46A9-B786-B6A885C6DFC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3504" y="3546420"/>
            <a:ext cx="2743200" cy="1889090"/>
          </a:xfrm>
        </p:spPr>
        <p:txBody>
          <a:bodyPr rtlCol="0">
            <a:normAutofit/>
          </a:bodyPr>
          <a:lstStyle/>
          <a:p>
            <a:pPr rtl="0"/>
            <a:r>
              <a:rPr lang="nb-NO" noProof="1"/>
              <a:t>Med sin høye absorberingsevne rengjør PreSmart-produktene effektivt uten behov for store mengder vann</a:t>
            </a:r>
          </a:p>
        </p:txBody>
      </p:sp>
      <p:pic>
        <p:nvPicPr>
          <p:cNvPr id="17" name="Plassholder for bilde 16">
            <a:extLst>
              <a:ext uri="{FF2B5EF4-FFF2-40B4-BE49-F238E27FC236}">
                <a16:creationId xmlns:a16="http://schemas.microsoft.com/office/drawing/2014/main" id="{76119B79-7A4D-4487-B5F5-8175243D9256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3"/>
          <a:srcRect/>
          <a:stretch/>
        </p:blipFill>
        <p:spPr>
          <a:xfrm>
            <a:off x="3921214" y="2531277"/>
            <a:ext cx="3576246" cy="2562839"/>
          </a:xfrm>
        </p:spPr>
      </p:pic>
      <p:sp>
        <p:nvSpPr>
          <p:cNvPr id="33" name="Plassholder for tekst 32">
            <a:extLst>
              <a:ext uri="{FF2B5EF4-FFF2-40B4-BE49-F238E27FC236}">
                <a16:creationId xmlns:a16="http://schemas.microsoft.com/office/drawing/2014/main" id="{550B1CB9-4A50-4420-AB99-79FC4314866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85135" y="2929493"/>
            <a:ext cx="3351145" cy="616927"/>
          </a:xfrm>
        </p:spPr>
        <p:txBody>
          <a:bodyPr rtlCol="0"/>
          <a:lstStyle/>
          <a:p>
            <a:pPr rtl="0"/>
            <a:r>
              <a:rPr lang="nb-NO" dirty="0"/>
              <a:t>Rengjøring uten skadelige kjemikalier:</a:t>
            </a:r>
          </a:p>
        </p:txBody>
      </p:sp>
      <p:sp>
        <p:nvSpPr>
          <p:cNvPr id="34" name="Plassholder for tekst 33">
            <a:extLst>
              <a:ext uri="{FF2B5EF4-FFF2-40B4-BE49-F238E27FC236}">
                <a16:creationId xmlns:a16="http://schemas.microsoft.com/office/drawing/2014/main" id="{5B55CC8A-7C02-4FA0-B265-E6C47B9EB53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285135" y="3551694"/>
            <a:ext cx="3127248" cy="1160379"/>
          </a:xfrm>
        </p:spPr>
        <p:txBody>
          <a:bodyPr rtlCol="0">
            <a:normAutofit/>
          </a:bodyPr>
          <a:lstStyle/>
          <a:p>
            <a:pPr rtl="0"/>
            <a:r>
              <a:rPr lang="nb-NO" noProof="1"/>
              <a:t>Mindre kjemikaliebruk reduserer risikoen for vannforurensning og støtter bærekraftig vannforvaltning.</a:t>
            </a:r>
          </a:p>
        </p:txBody>
      </p:sp>
      <p:sp>
        <p:nvSpPr>
          <p:cNvPr id="122" name="Plassholder for dato 121">
            <a:extLst>
              <a:ext uri="{FF2B5EF4-FFF2-40B4-BE49-F238E27FC236}">
                <a16:creationId xmlns:a16="http://schemas.microsoft.com/office/drawing/2014/main" id="{145491AF-B0E3-45E3-B13B-B845A699B65D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 dirty="0"/>
              <a:t>20XX</a:t>
            </a:r>
          </a:p>
        </p:txBody>
      </p:sp>
      <p:sp>
        <p:nvSpPr>
          <p:cNvPr id="86" name="Plassholder for lysbildenummer 85">
            <a:extLst>
              <a:ext uri="{FF2B5EF4-FFF2-40B4-BE49-F238E27FC236}">
                <a16:creationId xmlns:a16="http://schemas.microsoft.com/office/drawing/2014/main" id="{38FA7F94-C624-41F7-9020-8AA1485E2A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nb-NO" smtClean="0"/>
              <a:pPr rtl="0"/>
              <a:t>6</a:t>
            </a:fld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A401F-DB29-CBBA-3345-452F802D6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454" y="655649"/>
            <a:ext cx="2438611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5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953786" cy="1325563"/>
          </a:xfrm>
        </p:spPr>
        <p:txBody>
          <a:bodyPr rtlCol="0">
            <a:normAutofit/>
          </a:bodyPr>
          <a:lstStyle/>
          <a:p>
            <a:pPr rtl="0"/>
            <a:r>
              <a:rPr lang="nb-NO" dirty="0"/>
              <a:t>Egenskaper ved               .               Moppene</a:t>
            </a:r>
          </a:p>
        </p:txBody>
      </p:sp>
      <p:sp>
        <p:nvSpPr>
          <p:cNvPr id="34" name="Plassholder for dato 33">
            <a:extLst>
              <a:ext uri="{FF2B5EF4-FFF2-40B4-BE49-F238E27FC236}">
                <a16:creationId xmlns:a16="http://schemas.microsoft.com/office/drawing/2014/main" id="{819C09A1-D392-4696-8592-3B25D659C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/>
              <a:t>20XX</a:t>
            </a:r>
          </a:p>
        </p:txBody>
      </p:sp>
      <p:sp>
        <p:nvSpPr>
          <p:cNvPr id="35" name="Plassholder for bunntekst 34">
            <a:extLst>
              <a:ext uri="{FF2B5EF4-FFF2-40B4-BE49-F238E27FC236}">
                <a16:creationId xmlns:a16="http://schemas.microsoft.com/office/drawing/2014/main" id="{2E431F58-579E-4114-AE23-07948460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/>
          <a:p>
            <a:pPr rtl="0"/>
            <a:r>
              <a:rPr lang="nb-NO"/>
              <a:t>Tittel på salgspresentasjon</a:t>
            </a:r>
          </a:p>
        </p:txBody>
      </p:sp>
      <p:sp>
        <p:nvSpPr>
          <p:cNvPr id="36" name="Plassholder for lysbildenummer 35">
            <a:extLst>
              <a:ext uri="{FF2B5EF4-FFF2-40B4-BE49-F238E27FC236}">
                <a16:creationId xmlns:a16="http://schemas.microsoft.com/office/drawing/2014/main" id="{AC12BBEE-57EB-45AB-B1F9-947F7072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smtClean="0"/>
              <a:pPr rtl="0"/>
              <a:t>7</a:t>
            </a:fld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FE700-4A4B-0083-A7CC-BB9547D7CC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1778508"/>
            <a:ext cx="4572000" cy="4384548"/>
          </a:xfrm>
        </p:spPr>
        <p:txBody>
          <a:bodyPr/>
          <a:lstStyle/>
          <a:p>
            <a:r>
              <a:rPr lang="nb-NO" sz="1800" b="1" dirty="0"/>
              <a:t>Høy absorberingsevne </a:t>
            </a:r>
            <a:r>
              <a:rPr lang="nb-NO" sz="1800" dirty="0"/>
              <a:t>- Fjerner effektivt vann, smuss og skitt.</a:t>
            </a:r>
          </a:p>
          <a:p>
            <a:r>
              <a:rPr lang="nb-NO" sz="1800" b="1" dirty="0"/>
              <a:t>Lav friksjon </a:t>
            </a:r>
            <a:r>
              <a:rPr lang="nb-NO" sz="1800" dirty="0"/>
              <a:t>- Easyglide-design for jevn bevegelse og mindre fysisk belastning.</a:t>
            </a:r>
          </a:p>
          <a:p>
            <a:r>
              <a:rPr lang="nb-NO" sz="1800" b="1" dirty="0"/>
              <a:t>Egnet for krevende områder </a:t>
            </a:r>
            <a:r>
              <a:rPr lang="nb-NO" sz="1800" dirty="0"/>
              <a:t>- Spesielt utviklet for svært tilsmussede områder som inngangspartier og trappehus.</a:t>
            </a:r>
          </a:p>
          <a:p>
            <a:r>
              <a:rPr lang="nb-NO" sz="1800" b="1" dirty="0"/>
              <a:t>Lang holdbarhet </a:t>
            </a:r>
            <a:r>
              <a:rPr lang="nb-NO" sz="1800" dirty="0"/>
              <a:t>- Tåler vask opptil 95°C og kan brukes opptil 400 ganger.</a:t>
            </a:r>
          </a:p>
          <a:p>
            <a:r>
              <a:rPr lang="nb-NO" sz="1800" b="1" dirty="0"/>
              <a:t>Kompatibilitet</a:t>
            </a:r>
            <a:r>
              <a:rPr lang="nb-NO" sz="1800" dirty="0"/>
              <a:t> -  Passer til Swep mop system 35 og 50 cm,  Lomme og borrelås moppestativ 40 og 60 cm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89133A-8882-016D-8B05-07B3E5911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253" y="1027906"/>
            <a:ext cx="2121332" cy="5560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95DEE7-F537-A250-274D-86EABD96B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134" y="1220256"/>
            <a:ext cx="4238323" cy="39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82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0"/>
            <a:ext cx="5511434" cy="2409444"/>
          </a:xfrm>
        </p:spPr>
        <p:txBody>
          <a:bodyPr rtlCol="0">
            <a:normAutofit/>
          </a:bodyPr>
          <a:lstStyle/>
          <a:p>
            <a:pPr rtl="0"/>
            <a:r>
              <a:rPr lang="nb-NO" sz="4000" dirty="0"/>
              <a:t>Anstendig Arbeid og Økonomisk Vekst med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334" y="2615934"/>
            <a:ext cx="4953000" cy="315912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rtl="0"/>
            <a:r>
              <a:rPr lang="nb-NO" b="1" dirty="0">
                <a:solidFill>
                  <a:schemeClr val="tx1"/>
                </a:solidFill>
              </a:rPr>
              <a:t>Bedre arbeidsforhold</a:t>
            </a:r>
            <a:r>
              <a:rPr lang="nb-NO" dirty="0">
                <a:solidFill>
                  <a:schemeClr val="tx1"/>
                </a:solidFill>
              </a:rPr>
              <a:t>: PreSmart-produktene er utviklet for å lette arbeidsprosessen og gi et tryggere arbeidsmiljø for renholdere.</a:t>
            </a:r>
          </a:p>
          <a:p>
            <a:pPr rtl="0"/>
            <a:endParaRPr lang="nb-NO" dirty="0">
              <a:solidFill>
                <a:schemeClr val="tx1"/>
              </a:solidFill>
            </a:endParaRPr>
          </a:p>
          <a:p>
            <a:pPr rtl="0"/>
            <a:r>
              <a:rPr lang="nb-NO" b="1" dirty="0">
                <a:solidFill>
                  <a:schemeClr val="tx1"/>
                </a:solidFill>
              </a:rPr>
              <a:t>Økt effektivitet og produktivitet</a:t>
            </a:r>
            <a:r>
              <a:rPr lang="nb-NO" dirty="0">
                <a:solidFill>
                  <a:schemeClr val="tx1"/>
                </a:solidFill>
              </a:rPr>
              <a:t>: Effektiv rengjøring på kortere tid øker produktiviteten og gir økonomiske fordeler for renholdstjenester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9D8B6D9-B727-44AB-9039-91773DFE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/>
              <a:t>20XX</a:t>
            </a:r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3952661-D636-4FDB-9C08-C984DD224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b-NO"/>
              <a:t>Tittel på salgspresentasjon</a:t>
            </a:r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6A43E77-83FF-4D98-9F98-E567BE6C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smtClean="0"/>
              <a:pPr rtl="0"/>
              <a:t>8</a:t>
            </a:fld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A6C04-93C7-94DF-72C0-B5761E2E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624" y="1786053"/>
            <a:ext cx="2283164" cy="5978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178F0F-F321-A10D-05C5-09B4635868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19" t="9600" r="11647"/>
          <a:stretch/>
        </p:blipFill>
        <p:spPr>
          <a:xfrm>
            <a:off x="-6429087" y="-94267"/>
            <a:ext cx="11139910" cy="10509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9CB74-2C26-9D35-3CE6-4CA237B1B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443" y="3429000"/>
            <a:ext cx="2688996" cy="268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4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A9941-9268-9282-8BA2-62E098B59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1B03A0-5EAB-27BD-9564-09AC05EB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21" y="610403"/>
            <a:ext cx="5717837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nb-NO" dirty="0"/>
              <a:t>                    Bidrar Med Å Stoppe Klimaendringene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E668B8C-24E2-DC6D-A4DA-E4F4A9B3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nb-NO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EF6FED-7AF5-21FA-BA07-7C74EB89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/>
          <a:p>
            <a:pPr rtl="0"/>
            <a:r>
              <a:rPr lang="nb-NO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B2D276-F8EB-4C93-DC65-1ED05D73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smtClean="0"/>
              <a:pPr rtl="0"/>
              <a:t>9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CE442-E2D2-A8C4-8916-5CAC1F52F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0" y="610403"/>
            <a:ext cx="2442005" cy="640137"/>
          </a:xfrm>
          <a:prstGeom prst="rect">
            <a:avLst/>
          </a:prstGeom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8A11E531-C7B3-4C14-E01E-BA0919975A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1635" y="2800335"/>
            <a:ext cx="5757923" cy="214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b-NO" sz="1600" b="1" dirty="0"/>
              <a:t>Mindre karbonavtrykk</a:t>
            </a:r>
            <a:r>
              <a:rPr lang="nb-NO" sz="1600" dirty="0"/>
              <a:t>: </a:t>
            </a:r>
            <a:br>
              <a:rPr lang="nb-NO" sz="1600" dirty="0"/>
            </a:br>
            <a:r>
              <a:rPr lang="nb-NO" sz="1600" dirty="0"/>
              <a:t>Redusert behov for kjemikalier og færre utskiftninger av mopper </a:t>
            </a:r>
            <a:br>
              <a:rPr lang="nb-NO" sz="1600" dirty="0"/>
            </a:br>
            <a:r>
              <a:rPr lang="nb-NO" sz="1600" dirty="0"/>
              <a:t>og kluter reduserer karbonavtrykket knyttet til transport </a:t>
            </a:r>
            <a:br>
              <a:rPr lang="nb-NO" sz="1600" dirty="0"/>
            </a:br>
            <a:r>
              <a:rPr lang="nb-NO" sz="1600" dirty="0"/>
              <a:t>og produksjon</a:t>
            </a:r>
            <a:endParaRPr lang="nb-NO" altLang="nb-NO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nb-NO" sz="1600" b="1" dirty="0"/>
              <a:t>Miljøvennlig rengjøring</a:t>
            </a:r>
            <a:r>
              <a:rPr lang="nb-NO" sz="1600" dirty="0"/>
              <a:t>: </a:t>
            </a:r>
            <a:br>
              <a:rPr lang="nb-NO" sz="1600" dirty="0"/>
            </a:br>
            <a:r>
              <a:rPr lang="nb-NO" sz="1600" dirty="0"/>
              <a:t>Effektiv fjerning av smuss og bakterier uten miljøskadelige</a:t>
            </a:r>
            <a:br>
              <a:rPr lang="nb-NO" sz="1600" dirty="0"/>
            </a:br>
            <a:r>
              <a:rPr lang="nb-NO" sz="1600" dirty="0"/>
              <a:t>stoffer bidrar til et mer bærekraftig miljø.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2A6469-0001-7F80-470D-E7F2158F04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78365" y="1426291"/>
            <a:ext cx="3546348" cy="354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41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7599_TF66722518_Win32" id="{28C77B13-919E-42B6-BDEA-6AA371409191}" vid="{E3656C46-E8E2-4494-A781-923E40D440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E6AE0A-D4B0-4A5B-9359-3C20E0AE6F6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{ED6DD8DB-DFBD-4BAD-B5A6-B336D4C1C7D7}tf66722518_win32</Template>
  <TotalTime>4293</TotalTime>
  <Words>626</Words>
  <Application>Microsoft Office PowerPoint</Application>
  <PresentationFormat>Widescreen</PresentationFormat>
  <Paragraphs>112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Bodoni MT</vt:lpstr>
      <vt:lpstr>Calibri</vt:lpstr>
      <vt:lpstr>Source Sans Pro Light</vt:lpstr>
      <vt:lpstr>Times New Roman</vt:lpstr>
      <vt:lpstr>Office-tema</vt:lpstr>
      <vt:lpstr>PreSmart Mopper og Kluter</vt:lpstr>
      <vt:lpstr>PreSmart  Mopper og Kluter og FNs Bærekraftsmål</vt:lpstr>
      <vt:lpstr>Ansvarlig Forbruk og Produksjon med</vt:lpstr>
      <vt:lpstr>                   Materialvalg - Rayon og Polyester</vt:lpstr>
      <vt:lpstr>                  gir Bedre  Helse og Livskvalitet</vt:lpstr>
      <vt:lpstr>Rent Vann og God Sanitær med PreSmart</vt:lpstr>
      <vt:lpstr>Egenskaper ved               .               Moppene</vt:lpstr>
      <vt:lpstr>Anstendig Arbeid og Økonomisk Vekst med</vt:lpstr>
      <vt:lpstr>                    Bidrar Med Å Stoppe Klimaendringene</vt:lpstr>
      <vt:lpstr> Gulv mopper</vt:lpstr>
      <vt:lpstr> Inventarmopp og Klut</vt:lpstr>
      <vt:lpstr>PreS   mart - En Fremtid for Bærekraftig Rengjøring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Frode Larsen</dc:creator>
  <cp:lastModifiedBy>Frode Larsen</cp:lastModifiedBy>
  <cp:revision>2</cp:revision>
  <dcterms:created xsi:type="dcterms:W3CDTF">2024-10-25T13:57:42Z</dcterms:created>
  <dcterms:modified xsi:type="dcterms:W3CDTF">2024-10-28T13:31:19Z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