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63" r:id="rId4"/>
    <p:sldId id="264" r:id="rId5"/>
    <p:sldId id="280" r:id="rId6"/>
    <p:sldId id="269" r:id="rId7"/>
    <p:sldId id="274" r:id="rId8"/>
    <p:sldId id="275" r:id="rId9"/>
    <p:sldId id="277" r:id="rId10"/>
    <p:sldId id="271" r:id="rId11"/>
    <p:sldId id="279" r:id="rId12"/>
    <p:sldId id="270" r:id="rId13"/>
    <p:sldId id="282" r:id="rId14"/>
    <p:sldId id="293" r:id="rId15"/>
    <p:sldId id="285" r:id="rId16"/>
    <p:sldId id="294" r:id="rId17"/>
    <p:sldId id="295" r:id="rId18"/>
    <p:sldId id="296" r:id="rId19"/>
    <p:sldId id="289" r:id="rId20"/>
    <p:sldId id="297" r:id="rId21"/>
    <p:sldId id="291" r:id="rId22"/>
    <p:sldId id="278" r:id="rId23"/>
    <p:sldId id="281" r:id="rId24"/>
    <p:sldId id="272" r:id="rId25"/>
    <p:sldId id="292" r:id="rId26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61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624"/>
    <p:restoredTop sz="94673"/>
  </p:normalViewPr>
  <p:slideViewPr>
    <p:cSldViewPr snapToGrid="0">
      <p:cViewPr varScale="1">
        <p:scale>
          <a:sx n="103" d="100"/>
          <a:sy n="103" d="100"/>
        </p:scale>
        <p:origin x="114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 descr="Et bilde som inneholder tekst, Font, logo, Grafikk&#10;&#10;Automatisk generert beskrivelse">
            <a:extLst>
              <a:ext uri="{FF2B5EF4-FFF2-40B4-BE49-F238E27FC236}">
                <a16:creationId xmlns:a16="http://schemas.microsoft.com/office/drawing/2014/main" id="{65DF1C73-1106-8076-E2D2-38EC6D6228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295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h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25693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 descr="Et bilde som inneholder skjermbilde, grønn&#10;&#10;Automatisk generert beskrivelse">
            <a:extLst>
              <a:ext uri="{FF2B5EF4-FFF2-40B4-BE49-F238E27FC236}">
                <a16:creationId xmlns:a16="http://schemas.microsoft.com/office/drawing/2014/main" id="{1AF93CD4-0C66-9D36-E1F2-8A7DB5C268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7D8BBCDB-219B-9D18-3564-47E140BFD9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2222006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 og under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 descr="Et bilde som inneholder skjermbilde, grønn&#10;&#10;Automatisk generert beskrivelse">
            <a:extLst>
              <a:ext uri="{FF2B5EF4-FFF2-40B4-BE49-F238E27FC236}">
                <a16:creationId xmlns:a16="http://schemas.microsoft.com/office/drawing/2014/main" id="{1AF93CD4-0C66-9D36-E1F2-8A7DB5C268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7D8BBCDB-219B-9D18-3564-47E140BFD9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5432E16E-8CD7-9048-B50B-392E680135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/>
              <a:t>Klikk for å redigere undertittelstil i malen</a:t>
            </a:r>
          </a:p>
        </p:txBody>
      </p:sp>
    </p:spTree>
    <p:extLst>
      <p:ext uri="{BB962C8B-B14F-4D97-AF65-F5344CB8AC3E}">
        <p14:creationId xmlns:p14="http://schemas.microsoft.com/office/powerpoint/2010/main" val="2012344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 descr="Et bilde som inneholder skjermbilde, grønn&#10;&#10;Automatisk generert beskrivelse">
            <a:extLst>
              <a:ext uri="{FF2B5EF4-FFF2-40B4-BE49-F238E27FC236}">
                <a16:creationId xmlns:a16="http://schemas.microsoft.com/office/drawing/2014/main" id="{49DCA437-B856-5594-5F3F-13480409ED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0844E480-71EC-53CD-8FBF-FCE165C3B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763527D-5733-9329-543F-C6BF728792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25674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nhold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skjermbilde, grønn&#10;&#10;Automatisk generert beskrivelse">
            <a:extLst>
              <a:ext uri="{FF2B5EF4-FFF2-40B4-BE49-F238E27FC236}">
                <a16:creationId xmlns:a16="http://schemas.microsoft.com/office/drawing/2014/main" id="{BCCA7B7A-3036-0E60-2912-51539EC02B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Plassholder for bilde 6">
            <a:extLst>
              <a:ext uri="{FF2B5EF4-FFF2-40B4-BE49-F238E27FC236}">
                <a16:creationId xmlns:a16="http://schemas.microsoft.com/office/drawing/2014/main" id="{094A1254-8E62-4921-B72C-4513D5E47B0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0436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8" name="Tittel 7">
            <a:extLst>
              <a:ext uri="{FF2B5EF4-FFF2-40B4-BE49-F238E27FC236}">
                <a16:creationId xmlns:a16="http://schemas.microsoft.com/office/drawing/2014/main" id="{8B4E5809-9170-5743-93BF-5BDEFD0E5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4271" y="1108236"/>
            <a:ext cx="5005952" cy="1325563"/>
          </a:xfrm>
        </p:spPr>
        <p:txBody>
          <a:bodyPr>
            <a:normAutofit/>
          </a:bodyPr>
          <a:lstStyle>
            <a:lvl1pPr>
              <a:defRPr sz="38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FCB7BFB3-EA47-95E5-7A70-E4A185E4289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64271" y="2897967"/>
            <a:ext cx="5005953" cy="2635250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696459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 descr="Et bilde som inneholder skjermbilde, grønn&#10;&#10;Automatisk generert beskrivelse">
            <a:extLst>
              <a:ext uri="{FF2B5EF4-FFF2-40B4-BE49-F238E27FC236}">
                <a16:creationId xmlns:a16="http://schemas.microsoft.com/office/drawing/2014/main" id="{4915B449-4B14-626A-E9EE-4FA1F6DADF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D1686D2A-B4FF-6699-4F96-F8E4FD200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19389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41197817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tel med snakkebo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 descr="Et bilde som inneholder skjermbilde, grønn&#10;&#10;Automatisk generert beskrivelse">
            <a:extLst>
              <a:ext uri="{FF2B5EF4-FFF2-40B4-BE49-F238E27FC236}">
                <a16:creationId xmlns:a16="http://schemas.microsoft.com/office/drawing/2014/main" id="{4915B449-4B14-626A-E9EE-4FA1F6DADF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D1686D2A-B4FF-6699-4F96-F8E4FD200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712" y="1098213"/>
            <a:ext cx="10515600" cy="1768974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pic>
        <p:nvPicPr>
          <p:cNvPr id="4" name="Bilde 3" descr="Et bilde som inneholder sort, sort og hvit, design&#10;&#10;Automatisk generert beskrivelse">
            <a:extLst>
              <a:ext uri="{FF2B5EF4-FFF2-40B4-BE49-F238E27FC236}">
                <a16:creationId xmlns:a16="http://schemas.microsoft.com/office/drawing/2014/main" id="{BC3D113A-8577-F84A-D123-F97F556788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04136" y="0"/>
            <a:ext cx="4287864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897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 descr="Et bilde som inneholder skjermbilde, grønn&#10;&#10;Automatisk generert beskrivelse">
            <a:extLst>
              <a:ext uri="{FF2B5EF4-FFF2-40B4-BE49-F238E27FC236}">
                <a16:creationId xmlns:a16="http://schemas.microsoft.com/office/drawing/2014/main" id="{E4083A64-B955-D6B5-239E-97DF1F2676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8230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vit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 descr="Et bilde som inneholder skjermbilde, grønn&#10;&#10;Automatisk generert beskrivelse">
            <a:extLst>
              <a:ext uri="{FF2B5EF4-FFF2-40B4-BE49-F238E27FC236}">
                <a16:creationId xmlns:a16="http://schemas.microsoft.com/office/drawing/2014/main" id="{E4083A64-B955-D6B5-239E-97DF1F2676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096000"/>
            <a:ext cx="12192000" cy="762000"/>
          </a:xfrm>
          <a:prstGeom prst="rect">
            <a:avLst/>
          </a:prstGeom>
        </p:spPr>
      </p:pic>
      <p:sp>
        <p:nvSpPr>
          <p:cNvPr id="2" name="Tittel 7">
            <a:extLst>
              <a:ext uri="{FF2B5EF4-FFF2-40B4-BE49-F238E27FC236}">
                <a16:creationId xmlns:a16="http://schemas.microsoft.com/office/drawing/2014/main" id="{2B723B28-18D1-8841-5223-45E68BB30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4271" y="1108236"/>
            <a:ext cx="5005952" cy="1325563"/>
          </a:xfrm>
        </p:spPr>
        <p:txBody>
          <a:bodyPr>
            <a:normAutofit/>
          </a:bodyPr>
          <a:lstStyle>
            <a:lvl1pPr>
              <a:defRPr sz="3800">
                <a:solidFill>
                  <a:srgbClr val="316121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9">
            <a:extLst>
              <a:ext uri="{FF2B5EF4-FFF2-40B4-BE49-F238E27FC236}">
                <a16:creationId xmlns:a16="http://schemas.microsoft.com/office/drawing/2014/main" id="{5B0741F5-E1EC-78B5-A15A-0B6ACD1604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64271" y="2897967"/>
            <a:ext cx="5005953" cy="2635250"/>
          </a:xfrm>
        </p:spPr>
        <p:txBody>
          <a:bodyPr>
            <a:normAutofit/>
          </a:bodyPr>
          <a:lstStyle>
            <a:lvl1pPr>
              <a:defRPr sz="2000">
                <a:solidFill>
                  <a:srgbClr val="31612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2492181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1C72B286-17F1-2625-CC95-45787661D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249703B-7DF9-5569-BA76-868E7BA541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62269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2" r:id="rId3"/>
    <p:sldLayoutId id="2147483650" r:id="rId4"/>
    <p:sldLayoutId id="2147483661" r:id="rId5"/>
    <p:sldLayoutId id="2147483654" r:id="rId6"/>
    <p:sldLayoutId id="2147483663" r:id="rId7"/>
    <p:sldLayoutId id="2147483655" r:id="rId8"/>
    <p:sldLayoutId id="2147483664" r:id="rId9"/>
    <p:sldLayoutId id="2147483665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b="1" kern="1200">
          <a:solidFill>
            <a:schemeClr val="tx1"/>
          </a:solidFill>
          <a:latin typeface="Mulish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ulish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 Pro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 Pro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 Pro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 Pro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3.png"/><Relationship Id="rId18" Type="http://schemas.openxmlformats.org/officeDocument/2006/relationships/image" Target="../media/image38.png"/><Relationship Id="rId3" Type="http://schemas.openxmlformats.org/officeDocument/2006/relationships/image" Target="../media/image23.png"/><Relationship Id="rId21" Type="http://schemas.openxmlformats.org/officeDocument/2006/relationships/image" Target="../media/image41.png"/><Relationship Id="rId7" Type="http://schemas.openxmlformats.org/officeDocument/2006/relationships/image" Target="../media/image27.png"/><Relationship Id="rId12" Type="http://schemas.openxmlformats.org/officeDocument/2006/relationships/image" Target="../media/image32.svg"/><Relationship Id="rId17" Type="http://schemas.openxmlformats.org/officeDocument/2006/relationships/image" Target="../media/image37.jpeg"/><Relationship Id="rId2" Type="http://schemas.openxmlformats.org/officeDocument/2006/relationships/image" Target="../media/image22.png"/><Relationship Id="rId16" Type="http://schemas.openxmlformats.org/officeDocument/2006/relationships/image" Target="../media/image36.jpeg"/><Relationship Id="rId20" Type="http://schemas.openxmlformats.org/officeDocument/2006/relationships/image" Target="../media/image4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24" Type="http://schemas.openxmlformats.org/officeDocument/2006/relationships/image" Target="../media/image44.png"/><Relationship Id="rId5" Type="http://schemas.openxmlformats.org/officeDocument/2006/relationships/image" Target="../media/image25.jpeg"/><Relationship Id="rId15" Type="http://schemas.openxmlformats.org/officeDocument/2006/relationships/image" Target="../media/image35.png"/><Relationship Id="rId23" Type="http://schemas.openxmlformats.org/officeDocument/2006/relationships/image" Target="../media/image43.png"/><Relationship Id="rId10" Type="http://schemas.openxmlformats.org/officeDocument/2006/relationships/image" Target="../media/image30.png"/><Relationship Id="rId19" Type="http://schemas.openxmlformats.org/officeDocument/2006/relationships/image" Target="../media/image39.png"/><Relationship Id="rId4" Type="http://schemas.openxmlformats.org/officeDocument/2006/relationships/image" Target="../media/image24.jpeg"/><Relationship Id="rId9" Type="http://schemas.openxmlformats.org/officeDocument/2006/relationships/image" Target="../media/image29.png"/><Relationship Id="rId14" Type="http://schemas.openxmlformats.org/officeDocument/2006/relationships/image" Target="../media/image34.png"/><Relationship Id="rId22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16844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8D03100-1902-6017-3926-61684DE2C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20462"/>
            <a:ext cx="10515600" cy="1325563"/>
          </a:xfrm>
        </p:spPr>
        <p:txBody>
          <a:bodyPr/>
          <a:lstStyle/>
          <a:p>
            <a:r>
              <a:rPr lang="nb-NO" dirty="0"/>
              <a:t>Forhandlernett</a:t>
            </a:r>
          </a:p>
        </p:txBody>
      </p:sp>
      <p:pic>
        <p:nvPicPr>
          <p:cNvPr id="5" name="Bilde 4" descr="Et bilde som inneholder person, klær, Menneskeansikt&#10;&#10;Automatisk generert beskrivelse">
            <a:extLst>
              <a:ext uri="{FF2B5EF4-FFF2-40B4-BE49-F238E27FC236}">
                <a16:creationId xmlns:a16="http://schemas.microsoft.com/office/drawing/2014/main" id="{EFEF6DC2-7FFF-0B1C-2264-E864DFA8915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708"/>
          <a:stretch/>
        </p:blipFill>
        <p:spPr>
          <a:xfrm>
            <a:off x="4002232" y="9322"/>
            <a:ext cx="8204200" cy="6858000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524DE9CE-B9B6-B43E-0E9F-05E0AA7849B3}"/>
              </a:ext>
            </a:extLst>
          </p:cNvPr>
          <p:cNvSpPr txBox="1"/>
          <p:nvPr/>
        </p:nvSpPr>
        <p:spPr>
          <a:xfrm>
            <a:off x="1045029" y="2640563"/>
            <a:ext cx="3254224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bg1">
                    <a:lumMod val="95000"/>
                  </a:schemeClr>
                </a:solidFill>
              </a:rPr>
              <a:t>4 Co Partner i Norge</a:t>
            </a:r>
          </a:p>
          <a:p>
            <a:r>
              <a:rPr lang="nb-NO" dirty="0">
                <a:solidFill>
                  <a:schemeClr val="bg1">
                    <a:lumMod val="95000"/>
                  </a:schemeClr>
                </a:solidFill>
              </a:rPr>
              <a:t>Oslo – Office garden</a:t>
            </a:r>
            <a:br>
              <a:rPr lang="nb-NO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nb-NO" dirty="0">
                <a:solidFill>
                  <a:schemeClr val="bg1">
                    <a:lumMod val="95000"/>
                  </a:schemeClr>
                </a:solidFill>
              </a:rPr>
              <a:t>Bergen -  PP- </a:t>
            </a:r>
            <a:r>
              <a:rPr lang="nb-NO" dirty="0" err="1">
                <a:solidFill>
                  <a:schemeClr val="bg1">
                    <a:lumMod val="95000"/>
                  </a:schemeClr>
                </a:solidFill>
              </a:rPr>
              <a:t>Vestland</a:t>
            </a:r>
            <a:endParaRPr lang="nb-NO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nb-NO" dirty="0">
                <a:solidFill>
                  <a:schemeClr val="bg1">
                    <a:lumMod val="95000"/>
                  </a:schemeClr>
                </a:solidFill>
              </a:rPr>
              <a:t>Ålesund – </a:t>
            </a:r>
            <a:r>
              <a:rPr lang="nb-NO" dirty="0" err="1">
                <a:solidFill>
                  <a:schemeClr val="bg1">
                    <a:lumMod val="95000"/>
                  </a:schemeClr>
                </a:solidFill>
              </a:rPr>
              <a:t>Renholdsenteret</a:t>
            </a:r>
            <a:endParaRPr lang="nb-NO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nb-NO" dirty="0">
                <a:solidFill>
                  <a:schemeClr val="bg1">
                    <a:lumMod val="95000"/>
                  </a:schemeClr>
                </a:solidFill>
              </a:rPr>
              <a:t>Trondheim -  Rishaug maskin</a:t>
            </a:r>
          </a:p>
          <a:p>
            <a:endParaRPr lang="nb-NO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nb-NO" dirty="0">
                <a:solidFill>
                  <a:schemeClr val="bg1">
                    <a:lumMod val="95000"/>
                  </a:schemeClr>
                </a:solidFill>
              </a:rPr>
              <a:t>20 forhandlere i som selger våre </a:t>
            </a:r>
            <a:br>
              <a:rPr lang="nb-NO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nb-NO" dirty="0">
                <a:solidFill>
                  <a:schemeClr val="bg1">
                    <a:lumMod val="95000"/>
                  </a:schemeClr>
                </a:solidFill>
              </a:rPr>
              <a:t>produkter rundt om i landet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039083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person, klær, Menneskeansikt, smil&#10;&#10;Automatisk generert beskrivelse">
            <a:extLst>
              <a:ext uri="{FF2B5EF4-FFF2-40B4-BE49-F238E27FC236}">
                <a16:creationId xmlns:a16="http://schemas.microsoft.com/office/drawing/2014/main" id="{55C92DF6-E3CD-4A99-61BA-3D5A84743E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2292"/>
          <a:stretch/>
        </p:blipFill>
        <p:spPr>
          <a:xfrm>
            <a:off x="10982" y="167944"/>
            <a:ext cx="8255000" cy="6858000"/>
          </a:xfrm>
          <a:prstGeom prst="rect">
            <a:avLst/>
          </a:prstGeom>
        </p:spPr>
      </p:pic>
      <p:sp>
        <p:nvSpPr>
          <p:cNvPr id="4" name="Tittel 1">
            <a:extLst>
              <a:ext uri="{FF2B5EF4-FFF2-40B4-BE49-F238E27FC236}">
                <a16:creationId xmlns:a16="http://schemas.microsoft.com/office/drawing/2014/main" id="{A2DCDF02-6BB4-F129-FA16-F12C39C134D4}"/>
              </a:ext>
            </a:extLst>
          </p:cNvPr>
          <p:cNvSpPr txBox="1">
            <a:spLocks/>
          </p:cNvSpPr>
          <p:nvPr/>
        </p:nvSpPr>
        <p:spPr>
          <a:xfrm>
            <a:off x="838200" y="289767"/>
            <a:ext cx="499755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1" kern="1200">
                <a:solidFill>
                  <a:schemeClr val="tx1"/>
                </a:solidFill>
                <a:latin typeface="Mulish" pitchFamily="2" charset="77"/>
                <a:ea typeface="+mj-ea"/>
                <a:cs typeface="+mj-cs"/>
              </a:defRPr>
            </a:lvl1pPr>
          </a:lstStyle>
          <a:p>
            <a:r>
              <a:rPr lang="nb-NO" dirty="0">
                <a:solidFill>
                  <a:srgbClr val="316121"/>
                </a:solidFill>
              </a:rPr>
              <a:t>Samarbeidspartnere</a:t>
            </a:r>
          </a:p>
        </p:txBody>
      </p:sp>
      <p:pic>
        <p:nvPicPr>
          <p:cNvPr id="6" name="Bilde 5" descr="Et bilde som inneholder tekst, Font, gul, logo&#10;&#10;Automatisk generert beskrivelse">
            <a:extLst>
              <a:ext uri="{FF2B5EF4-FFF2-40B4-BE49-F238E27FC236}">
                <a16:creationId xmlns:a16="http://schemas.microsoft.com/office/drawing/2014/main" id="{EAC5624E-8883-D741-5707-73DB8298EA3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236" y="3908023"/>
            <a:ext cx="1104452" cy="328642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66F234E4-B878-ABDB-01CF-603AB8296EE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65210" y="6106196"/>
            <a:ext cx="702204" cy="702204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40E0D3A7-E1DA-24D6-9997-13E5ECC1E19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76273" y="684962"/>
            <a:ext cx="648188" cy="702204"/>
          </a:xfrm>
          <a:prstGeom prst="rect">
            <a:avLst/>
          </a:prstGeom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532D1708-BB5B-D84A-9193-CD4F3E49F72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90678" y="4425558"/>
            <a:ext cx="1112778" cy="372838"/>
          </a:xfrm>
          <a:prstGeom prst="rect">
            <a:avLst/>
          </a:prstGeom>
        </p:spPr>
      </p:pic>
      <p:pic>
        <p:nvPicPr>
          <p:cNvPr id="14" name="Bilde 13">
            <a:extLst>
              <a:ext uri="{FF2B5EF4-FFF2-40B4-BE49-F238E27FC236}">
                <a16:creationId xmlns:a16="http://schemas.microsoft.com/office/drawing/2014/main" id="{13E63173-AF63-812F-CD65-01E83FFD0F5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38414" y="5359799"/>
            <a:ext cx="1112778" cy="288310"/>
          </a:xfrm>
          <a:prstGeom prst="rect">
            <a:avLst/>
          </a:prstGeom>
        </p:spPr>
      </p:pic>
      <p:pic>
        <p:nvPicPr>
          <p:cNvPr id="15" name="Bilde 14">
            <a:extLst>
              <a:ext uri="{FF2B5EF4-FFF2-40B4-BE49-F238E27FC236}">
                <a16:creationId xmlns:a16="http://schemas.microsoft.com/office/drawing/2014/main" id="{0088FF33-B91D-A9B0-71AF-0094A2934F0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9979" y="4566663"/>
            <a:ext cx="699247" cy="945354"/>
          </a:xfrm>
          <a:prstGeom prst="rect">
            <a:avLst/>
          </a:prstGeom>
        </p:spPr>
      </p:pic>
      <p:pic>
        <p:nvPicPr>
          <p:cNvPr id="17" name="Bilde 16">
            <a:extLst>
              <a:ext uri="{FF2B5EF4-FFF2-40B4-BE49-F238E27FC236}">
                <a16:creationId xmlns:a16="http://schemas.microsoft.com/office/drawing/2014/main" id="{221A93B8-6130-0649-651E-52A58AB3E84E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98289" y="5062721"/>
            <a:ext cx="810773" cy="594155"/>
          </a:xfrm>
          <a:prstGeom prst="rect">
            <a:avLst/>
          </a:prstGeom>
        </p:spPr>
      </p:pic>
      <p:pic>
        <p:nvPicPr>
          <p:cNvPr id="18" name="Bilde 17">
            <a:extLst>
              <a:ext uri="{FF2B5EF4-FFF2-40B4-BE49-F238E27FC236}">
                <a16:creationId xmlns:a16="http://schemas.microsoft.com/office/drawing/2014/main" id="{809FC057-7915-06B8-A922-2C0951D03622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39523" y="2967779"/>
            <a:ext cx="1139078" cy="461221"/>
          </a:xfrm>
          <a:prstGeom prst="rect">
            <a:avLst/>
          </a:prstGeom>
        </p:spPr>
      </p:pic>
      <p:pic>
        <p:nvPicPr>
          <p:cNvPr id="19" name="Bilde 18">
            <a:extLst>
              <a:ext uri="{FF2B5EF4-FFF2-40B4-BE49-F238E27FC236}">
                <a16:creationId xmlns:a16="http://schemas.microsoft.com/office/drawing/2014/main" id="{744DCBFF-36EC-70CF-9C52-37FA51A01405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t="23304" b="23302"/>
          <a:stretch/>
        </p:blipFill>
        <p:spPr>
          <a:xfrm>
            <a:off x="281811" y="3166273"/>
            <a:ext cx="1112778" cy="594155"/>
          </a:xfrm>
          <a:prstGeom prst="rect">
            <a:avLst/>
          </a:prstGeom>
        </p:spPr>
      </p:pic>
      <p:pic>
        <p:nvPicPr>
          <p:cNvPr id="20" name="Bilde 18">
            <a:extLst>
              <a:ext uri="{FF2B5EF4-FFF2-40B4-BE49-F238E27FC236}">
                <a16:creationId xmlns:a16="http://schemas.microsoft.com/office/drawing/2014/main" id="{CD5BC1EF-2E73-B308-237D-860C4F85A0BA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972"/>
          <a:stretch/>
        </p:blipFill>
        <p:spPr>
          <a:xfrm>
            <a:off x="10679870" y="3836844"/>
            <a:ext cx="1095433" cy="442979"/>
          </a:xfrm>
          <a:prstGeom prst="rect">
            <a:avLst/>
          </a:prstGeom>
        </p:spPr>
      </p:pic>
      <p:pic>
        <p:nvPicPr>
          <p:cNvPr id="21" name="Bilde 18">
            <a:extLst>
              <a:ext uri="{FF2B5EF4-FFF2-40B4-BE49-F238E27FC236}">
                <a16:creationId xmlns:a16="http://schemas.microsoft.com/office/drawing/2014/main" id="{E67F1423-B784-0B82-0773-514B7D777322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8" r="3297"/>
          <a:stretch/>
        </p:blipFill>
        <p:spPr>
          <a:xfrm>
            <a:off x="2588324" y="4564970"/>
            <a:ext cx="1276574" cy="442979"/>
          </a:xfrm>
          <a:prstGeom prst="rect">
            <a:avLst/>
          </a:prstGeom>
        </p:spPr>
      </p:pic>
      <p:pic>
        <p:nvPicPr>
          <p:cNvPr id="22" name="Bilde 18">
            <a:extLst>
              <a:ext uri="{FF2B5EF4-FFF2-40B4-BE49-F238E27FC236}">
                <a16:creationId xmlns:a16="http://schemas.microsoft.com/office/drawing/2014/main" id="{0515C311-092C-662F-BC68-81BC46B0B319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3" t="-171" r="-1621" b="-3947"/>
          <a:stretch/>
        </p:blipFill>
        <p:spPr>
          <a:xfrm>
            <a:off x="400961" y="2755123"/>
            <a:ext cx="1449339" cy="284631"/>
          </a:xfrm>
          <a:prstGeom prst="rect">
            <a:avLst/>
          </a:prstGeom>
        </p:spPr>
      </p:pic>
      <p:pic>
        <p:nvPicPr>
          <p:cNvPr id="27" name="Bilde 26" descr="Et bilde som inneholder logo, Grafikk, Font, sirkel&#10;&#10;Automatisk generert beskrivelse">
            <a:extLst>
              <a:ext uri="{FF2B5EF4-FFF2-40B4-BE49-F238E27FC236}">
                <a16:creationId xmlns:a16="http://schemas.microsoft.com/office/drawing/2014/main" id="{9706C802-D997-399D-2148-9DC6D0A1E540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4127" y="1738597"/>
            <a:ext cx="702204" cy="702204"/>
          </a:xfrm>
          <a:prstGeom prst="rect">
            <a:avLst/>
          </a:prstGeom>
        </p:spPr>
      </p:pic>
      <p:pic>
        <p:nvPicPr>
          <p:cNvPr id="29" name="Bilde 28" descr="Et bilde som inneholder tekst, Font, logo, Grafikk&#10;&#10;Automatisk generert beskrivelse">
            <a:extLst>
              <a:ext uri="{FF2B5EF4-FFF2-40B4-BE49-F238E27FC236}">
                <a16:creationId xmlns:a16="http://schemas.microsoft.com/office/drawing/2014/main" id="{C0833494-A6A6-8B8B-06F9-80A39D900401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1320" y="770040"/>
            <a:ext cx="1211474" cy="605737"/>
          </a:xfrm>
          <a:prstGeom prst="rect">
            <a:avLst/>
          </a:prstGeom>
        </p:spPr>
      </p:pic>
      <p:pic>
        <p:nvPicPr>
          <p:cNvPr id="31" name="Bilde 30" descr="Et bilde som inneholder Font, logo, tekst, Elektrisk blå&#10;&#10;Automatisk generert beskrivelse">
            <a:extLst>
              <a:ext uri="{FF2B5EF4-FFF2-40B4-BE49-F238E27FC236}">
                <a16:creationId xmlns:a16="http://schemas.microsoft.com/office/drawing/2014/main" id="{275DD835-1CB3-FA8B-3F9C-F7A9DDB81767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7940" y="729400"/>
            <a:ext cx="857250" cy="590550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EF91F802-54DE-47CB-29C1-3F2A1459461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561586" y="2803621"/>
            <a:ext cx="1647196" cy="815679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9969D991-F0D4-6DAA-C4B5-D7F71614E6F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922398" y="1696899"/>
            <a:ext cx="1449339" cy="703183"/>
          </a:xfrm>
          <a:prstGeom prst="rect">
            <a:avLst/>
          </a:prstGeom>
        </p:spPr>
      </p:pic>
      <p:pic>
        <p:nvPicPr>
          <p:cNvPr id="24" name="Bilde 23">
            <a:extLst>
              <a:ext uri="{FF2B5EF4-FFF2-40B4-BE49-F238E27FC236}">
                <a16:creationId xmlns:a16="http://schemas.microsoft.com/office/drawing/2014/main" id="{D2BAD304-3ACE-B14F-1988-E8280921A8F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796352" y="1615330"/>
            <a:ext cx="940426" cy="865847"/>
          </a:xfrm>
          <a:prstGeom prst="rect">
            <a:avLst/>
          </a:prstGeom>
        </p:spPr>
      </p:pic>
      <p:pic>
        <p:nvPicPr>
          <p:cNvPr id="28" name="Bilde 27">
            <a:extLst>
              <a:ext uri="{FF2B5EF4-FFF2-40B4-BE49-F238E27FC236}">
                <a16:creationId xmlns:a16="http://schemas.microsoft.com/office/drawing/2014/main" id="{D523C3E2-EA9F-2E3D-DD2A-52E5064A8F89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551320" y="4411640"/>
            <a:ext cx="1245096" cy="449211"/>
          </a:xfrm>
          <a:prstGeom prst="rect">
            <a:avLst/>
          </a:prstGeom>
        </p:spPr>
      </p:pic>
      <p:pic>
        <p:nvPicPr>
          <p:cNvPr id="32" name="Bilde 31">
            <a:extLst>
              <a:ext uri="{FF2B5EF4-FFF2-40B4-BE49-F238E27FC236}">
                <a16:creationId xmlns:a16="http://schemas.microsoft.com/office/drawing/2014/main" id="{DE44D44B-919C-F841-033D-3821AB3B313E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561586" y="3836844"/>
            <a:ext cx="2867973" cy="471000"/>
          </a:xfrm>
          <a:prstGeom prst="rect">
            <a:avLst/>
          </a:prstGeom>
        </p:spPr>
      </p:pic>
      <p:sp>
        <p:nvSpPr>
          <p:cNvPr id="33" name="TekstSylinder 32">
            <a:extLst>
              <a:ext uri="{FF2B5EF4-FFF2-40B4-BE49-F238E27FC236}">
                <a16:creationId xmlns:a16="http://schemas.microsoft.com/office/drawing/2014/main" id="{06312D09-BCC8-60F6-0BCF-9FD108D8DD2A}"/>
              </a:ext>
            </a:extLst>
          </p:cNvPr>
          <p:cNvSpPr txBox="1"/>
          <p:nvPr/>
        </p:nvSpPr>
        <p:spPr>
          <a:xfrm>
            <a:off x="5949705" y="952548"/>
            <a:ext cx="1555714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/>
              <a:t>Renholdsprodukter:</a:t>
            </a:r>
          </a:p>
          <a:p>
            <a:endParaRPr lang="nb-NO" sz="1200" dirty="0"/>
          </a:p>
          <a:p>
            <a:endParaRPr lang="nb-NO" sz="1200" dirty="0"/>
          </a:p>
          <a:p>
            <a:endParaRPr lang="nb-NO" sz="1200" dirty="0"/>
          </a:p>
          <a:p>
            <a:endParaRPr lang="nb-NO" sz="1200" dirty="0"/>
          </a:p>
          <a:p>
            <a:endParaRPr lang="nb-NO" sz="1200" dirty="0"/>
          </a:p>
          <a:p>
            <a:r>
              <a:rPr lang="nb-NO" sz="1200" dirty="0"/>
              <a:t>Renholdsmaskiner:</a:t>
            </a:r>
          </a:p>
          <a:p>
            <a:endParaRPr lang="nb-NO" sz="1200" dirty="0"/>
          </a:p>
          <a:p>
            <a:endParaRPr lang="nb-NO" sz="1200" dirty="0"/>
          </a:p>
          <a:p>
            <a:endParaRPr lang="nb-NO" sz="1200" dirty="0"/>
          </a:p>
          <a:p>
            <a:endParaRPr lang="nb-NO" sz="1200" dirty="0"/>
          </a:p>
          <a:p>
            <a:r>
              <a:rPr lang="nb-NO" sz="1200" dirty="0"/>
              <a:t>Tørke papir &amp; Dispensere</a:t>
            </a:r>
          </a:p>
          <a:p>
            <a:endParaRPr lang="nb-NO" sz="1200" dirty="0"/>
          </a:p>
          <a:p>
            <a:endParaRPr lang="nb-NO" sz="1200" dirty="0"/>
          </a:p>
          <a:p>
            <a:endParaRPr lang="nb-NO" sz="1200" dirty="0"/>
          </a:p>
          <a:p>
            <a:r>
              <a:rPr lang="nb-NO" sz="1200" dirty="0" err="1"/>
              <a:t>Renholdsrekvisita</a:t>
            </a:r>
            <a:r>
              <a:rPr lang="nb-NO" sz="1200" dirty="0"/>
              <a:t>:</a:t>
            </a:r>
          </a:p>
          <a:p>
            <a:endParaRPr lang="nb-NO" sz="1200" dirty="0"/>
          </a:p>
          <a:p>
            <a:endParaRPr lang="nb-NO" sz="1200" dirty="0"/>
          </a:p>
          <a:p>
            <a:endParaRPr lang="nb-NO" sz="1200" dirty="0"/>
          </a:p>
          <a:p>
            <a:endParaRPr lang="nb-NO" sz="1200" dirty="0"/>
          </a:p>
          <a:p>
            <a:endParaRPr lang="nb-NO" sz="1200" dirty="0"/>
          </a:p>
          <a:p>
            <a:endParaRPr lang="nb-NO" sz="1200" dirty="0"/>
          </a:p>
        </p:txBody>
      </p:sp>
      <p:pic>
        <p:nvPicPr>
          <p:cNvPr id="35" name="Bilde 34">
            <a:extLst>
              <a:ext uri="{FF2B5EF4-FFF2-40B4-BE49-F238E27FC236}">
                <a16:creationId xmlns:a16="http://schemas.microsoft.com/office/drawing/2014/main" id="{F69AD866-F97A-8907-A045-3A7B1B2C7776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0822553" y="2803621"/>
            <a:ext cx="1053855" cy="773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0118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tel 2">
            <a:extLst>
              <a:ext uri="{FF2B5EF4-FFF2-40B4-BE49-F238E27FC236}">
                <a16:creationId xmlns:a16="http://schemas.microsoft.com/office/drawing/2014/main" id="{D5E2739F-9613-8A07-E0D7-465FA79CE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712" y="1098213"/>
            <a:ext cx="10515600" cy="1768974"/>
          </a:xfrm>
        </p:spPr>
        <p:txBody>
          <a:bodyPr/>
          <a:lstStyle/>
          <a:p>
            <a:r>
              <a:rPr lang="nb-NO" dirty="0"/>
              <a:t>Skikkelige produkter</a:t>
            </a:r>
            <a:br>
              <a:rPr lang="nb-NO" dirty="0"/>
            </a:br>
            <a:r>
              <a:rPr lang="nb-NO" dirty="0"/>
              <a:t>og gode råd er halve jobben.</a:t>
            </a:r>
            <a:br>
              <a:rPr lang="nb-NO" dirty="0"/>
            </a:br>
            <a:r>
              <a:rPr lang="nb-NO" dirty="0"/>
              <a:t>Snakk med vaskeekte fagfolk!</a:t>
            </a:r>
            <a:endParaRPr lang="nb-NO" sz="2400" dirty="0"/>
          </a:p>
        </p:txBody>
      </p:sp>
      <p:pic>
        <p:nvPicPr>
          <p:cNvPr id="4" name="Bilde 3" descr="Et bilde som inneholder person, Menneskeansikt, klær, smil&#10;&#10;Automatisk generert beskrivelse">
            <a:extLst>
              <a:ext uri="{FF2B5EF4-FFF2-40B4-BE49-F238E27FC236}">
                <a16:creationId xmlns:a16="http://schemas.microsoft.com/office/drawing/2014/main" id="{BFF85294-055E-63DF-8440-2C1B7FFCD6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3792" b="10112"/>
          <a:stretch/>
        </p:blipFill>
        <p:spPr>
          <a:xfrm>
            <a:off x="0" y="0"/>
            <a:ext cx="6852863" cy="616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0726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B740AFBC-6D90-4088-2F42-A546E3CFC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Cateringprodukter</a:t>
            </a:r>
          </a:p>
        </p:txBody>
      </p:sp>
      <p:sp>
        <p:nvSpPr>
          <p:cNvPr id="2" name="Avrundet rektangel 1">
            <a:extLst>
              <a:ext uri="{FF2B5EF4-FFF2-40B4-BE49-F238E27FC236}">
                <a16:creationId xmlns:a16="http://schemas.microsoft.com/office/drawing/2014/main" id="{EF87B80E-8003-F2DD-04CD-328ECB9BF905}"/>
              </a:ext>
            </a:extLst>
          </p:cNvPr>
          <p:cNvSpPr/>
          <p:nvPr/>
        </p:nvSpPr>
        <p:spPr>
          <a:xfrm>
            <a:off x="412955" y="2271251"/>
            <a:ext cx="1569116" cy="15691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Plassholder for innhold 2">
            <a:extLst>
              <a:ext uri="{FF2B5EF4-FFF2-40B4-BE49-F238E27FC236}">
                <a16:creationId xmlns:a16="http://schemas.microsoft.com/office/drawing/2014/main" id="{4903E506-F6A3-5A92-17F1-AA8BFEF74F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955" y="3961939"/>
            <a:ext cx="1569116" cy="796521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nb-NO" sz="1800" dirty="0"/>
              <a:t>Bambus</a:t>
            </a:r>
            <a:br>
              <a:rPr lang="nb-NO" sz="1800" dirty="0"/>
            </a:br>
            <a:r>
              <a:rPr lang="nb-NO" sz="1800" dirty="0"/>
              <a:t>pappkopper</a:t>
            </a:r>
          </a:p>
        </p:txBody>
      </p:sp>
      <p:sp>
        <p:nvSpPr>
          <p:cNvPr id="7" name="Avrundet rektangel 6">
            <a:extLst>
              <a:ext uri="{FF2B5EF4-FFF2-40B4-BE49-F238E27FC236}">
                <a16:creationId xmlns:a16="http://schemas.microsoft.com/office/drawing/2014/main" id="{FCD92035-C0FF-7338-5664-D5EF4027E5AD}"/>
              </a:ext>
            </a:extLst>
          </p:cNvPr>
          <p:cNvSpPr/>
          <p:nvPr/>
        </p:nvSpPr>
        <p:spPr>
          <a:xfrm>
            <a:off x="2374490" y="2271251"/>
            <a:ext cx="1569116" cy="15691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Plassholder for innhold 2">
            <a:extLst>
              <a:ext uri="{FF2B5EF4-FFF2-40B4-BE49-F238E27FC236}">
                <a16:creationId xmlns:a16="http://schemas.microsoft.com/office/drawing/2014/main" id="{CD9BE36D-281B-A740-35EC-971D8844E4D0}"/>
              </a:ext>
            </a:extLst>
          </p:cNvPr>
          <p:cNvSpPr txBox="1">
            <a:spLocks/>
          </p:cNvSpPr>
          <p:nvPr/>
        </p:nvSpPr>
        <p:spPr>
          <a:xfrm>
            <a:off x="2374490" y="3961939"/>
            <a:ext cx="1569116" cy="7965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Mulish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ntury Gothic Pro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entury Gothic Pro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 Pro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 Pro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b-NO" sz="1800" dirty="0"/>
              <a:t>Folie og film</a:t>
            </a:r>
          </a:p>
        </p:txBody>
      </p:sp>
      <p:sp>
        <p:nvSpPr>
          <p:cNvPr id="9" name="Avrundet rektangel 8">
            <a:extLst>
              <a:ext uri="{FF2B5EF4-FFF2-40B4-BE49-F238E27FC236}">
                <a16:creationId xmlns:a16="http://schemas.microsoft.com/office/drawing/2014/main" id="{D967B1A2-EC3C-1829-D290-C5BB27C67D98}"/>
              </a:ext>
            </a:extLst>
          </p:cNvPr>
          <p:cNvSpPr/>
          <p:nvPr/>
        </p:nvSpPr>
        <p:spPr>
          <a:xfrm>
            <a:off x="4336026" y="2271251"/>
            <a:ext cx="1569116" cy="15691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Plassholder for innhold 2">
            <a:extLst>
              <a:ext uri="{FF2B5EF4-FFF2-40B4-BE49-F238E27FC236}">
                <a16:creationId xmlns:a16="http://schemas.microsoft.com/office/drawing/2014/main" id="{CA4E141B-6E5C-993F-8CB8-9403F5222AF6}"/>
              </a:ext>
            </a:extLst>
          </p:cNvPr>
          <p:cNvSpPr txBox="1">
            <a:spLocks/>
          </p:cNvSpPr>
          <p:nvPr/>
        </p:nvSpPr>
        <p:spPr>
          <a:xfrm>
            <a:off x="4336026" y="3961939"/>
            <a:ext cx="1569116" cy="7965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Mulish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ntury Gothic Pro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entury Gothic Pro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 Pro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 Pro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b-NO" sz="1800" dirty="0"/>
              <a:t>Servietter</a:t>
            </a:r>
          </a:p>
        </p:txBody>
      </p:sp>
      <p:sp>
        <p:nvSpPr>
          <p:cNvPr id="11" name="Avrundet rektangel 10">
            <a:extLst>
              <a:ext uri="{FF2B5EF4-FFF2-40B4-BE49-F238E27FC236}">
                <a16:creationId xmlns:a16="http://schemas.microsoft.com/office/drawing/2014/main" id="{0303BF8F-715B-A8D6-F745-41FA1C7DB810}"/>
              </a:ext>
            </a:extLst>
          </p:cNvPr>
          <p:cNvSpPr/>
          <p:nvPr/>
        </p:nvSpPr>
        <p:spPr>
          <a:xfrm>
            <a:off x="6282813" y="2271251"/>
            <a:ext cx="1569116" cy="15691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Plassholder for innhold 2">
            <a:extLst>
              <a:ext uri="{FF2B5EF4-FFF2-40B4-BE49-F238E27FC236}">
                <a16:creationId xmlns:a16="http://schemas.microsoft.com/office/drawing/2014/main" id="{3D15F84E-1AF8-DAC2-7DE4-8CB37CE6FDDB}"/>
              </a:ext>
            </a:extLst>
          </p:cNvPr>
          <p:cNvSpPr txBox="1">
            <a:spLocks/>
          </p:cNvSpPr>
          <p:nvPr/>
        </p:nvSpPr>
        <p:spPr>
          <a:xfrm>
            <a:off x="6282813" y="3961939"/>
            <a:ext cx="1569116" cy="9345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Mulish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ntury Gothic Pro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entury Gothic Pro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 Pro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 Pro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b-NO" sz="1800" dirty="0" err="1"/>
              <a:t>Take-away</a:t>
            </a:r>
            <a:br>
              <a:rPr lang="nb-NO" sz="1800" dirty="0"/>
            </a:br>
            <a:r>
              <a:rPr lang="nb-NO" sz="1800" dirty="0"/>
              <a:t>matskåler</a:t>
            </a:r>
            <a:br>
              <a:rPr lang="nb-NO" sz="1800" dirty="0"/>
            </a:br>
            <a:r>
              <a:rPr lang="nb-NO" sz="1800" dirty="0"/>
              <a:t>bambus</a:t>
            </a:r>
          </a:p>
        </p:txBody>
      </p:sp>
      <p:sp>
        <p:nvSpPr>
          <p:cNvPr id="13" name="Avrundet rektangel 12">
            <a:extLst>
              <a:ext uri="{FF2B5EF4-FFF2-40B4-BE49-F238E27FC236}">
                <a16:creationId xmlns:a16="http://schemas.microsoft.com/office/drawing/2014/main" id="{152ADD6C-1F23-9438-DF99-84B7A23E1272}"/>
              </a:ext>
            </a:extLst>
          </p:cNvPr>
          <p:cNvSpPr/>
          <p:nvPr/>
        </p:nvSpPr>
        <p:spPr>
          <a:xfrm>
            <a:off x="8229600" y="2271251"/>
            <a:ext cx="1569116" cy="15691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Plassholder for innhold 2">
            <a:extLst>
              <a:ext uri="{FF2B5EF4-FFF2-40B4-BE49-F238E27FC236}">
                <a16:creationId xmlns:a16="http://schemas.microsoft.com/office/drawing/2014/main" id="{80488887-16A8-6C01-D995-D8815B724FB7}"/>
              </a:ext>
            </a:extLst>
          </p:cNvPr>
          <p:cNvSpPr txBox="1">
            <a:spLocks/>
          </p:cNvSpPr>
          <p:nvPr/>
        </p:nvSpPr>
        <p:spPr>
          <a:xfrm>
            <a:off x="8229600" y="3961939"/>
            <a:ext cx="1569116" cy="7965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Mulish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ntury Gothic Pro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entury Gothic Pro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 Pro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 Pro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b-NO" sz="1800" dirty="0"/>
              <a:t>Bambus</a:t>
            </a:r>
            <a:br>
              <a:rPr lang="nb-NO" sz="1800" dirty="0"/>
            </a:br>
            <a:r>
              <a:rPr lang="nb-NO" sz="1800" dirty="0"/>
              <a:t>tallerken</a:t>
            </a:r>
          </a:p>
        </p:txBody>
      </p:sp>
      <p:sp>
        <p:nvSpPr>
          <p:cNvPr id="15" name="Avrundet rektangel 14">
            <a:extLst>
              <a:ext uri="{FF2B5EF4-FFF2-40B4-BE49-F238E27FC236}">
                <a16:creationId xmlns:a16="http://schemas.microsoft.com/office/drawing/2014/main" id="{1E64B62D-E00F-CD90-148F-526440993F7D}"/>
              </a:ext>
            </a:extLst>
          </p:cNvPr>
          <p:cNvSpPr/>
          <p:nvPr/>
        </p:nvSpPr>
        <p:spPr>
          <a:xfrm>
            <a:off x="10191135" y="2271251"/>
            <a:ext cx="1569116" cy="15691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" name="Plassholder for innhold 2">
            <a:extLst>
              <a:ext uri="{FF2B5EF4-FFF2-40B4-BE49-F238E27FC236}">
                <a16:creationId xmlns:a16="http://schemas.microsoft.com/office/drawing/2014/main" id="{048A5DDC-C656-CE11-7935-C8A7558CD4A4}"/>
              </a:ext>
            </a:extLst>
          </p:cNvPr>
          <p:cNvSpPr txBox="1">
            <a:spLocks/>
          </p:cNvSpPr>
          <p:nvPr/>
        </p:nvSpPr>
        <p:spPr>
          <a:xfrm>
            <a:off x="10191135" y="3961939"/>
            <a:ext cx="1569116" cy="7965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Mulish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ntury Gothic Pro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entury Gothic Pro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 Pro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 Pro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b-NO" sz="1800" dirty="0"/>
              <a:t>Engangs-</a:t>
            </a:r>
            <a:br>
              <a:rPr lang="nb-NO" sz="1800" dirty="0"/>
            </a:br>
            <a:r>
              <a:rPr lang="nb-NO" sz="1800" dirty="0"/>
              <a:t>bestikk</a:t>
            </a:r>
          </a:p>
        </p:txBody>
      </p:sp>
      <p:pic>
        <p:nvPicPr>
          <p:cNvPr id="18" name="Bilde 17" descr="Et bilde som inneholder tekst, skjermbilde, design&#10;&#10;Automatisk generert beskrivelse">
            <a:extLst>
              <a:ext uri="{FF2B5EF4-FFF2-40B4-BE49-F238E27FC236}">
                <a16:creationId xmlns:a16="http://schemas.microsoft.com/office/drawing/2014/main" id="{F61BEE3E-7426-2313-CC91-E9684D0E62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8929" y="2403987"/>
            <a:ext cx="1120878" cy="1345054"/>
          </a:xfrm>
          <a:prstGeom prst="rect">
            <a:avLst/>
          </a:prstGeom>
        </p:spPr>
      </p:pic>
      <p:pic>
        <p:nvPicPr>
          <p:cNvPr id="20" name="Bilde 19" descr="Et bilde som inneholder tekst, skjermbilde, design&#10;&#10;Automatisk generert beskrivelse">
            <a:extLst>
              <a:ext uri="{FF2B5EF4-FFF2-40B4-BE49-F238E27FC236}">
                <a16:creationId xmlns:a16="http://schemas.microsoft.com/office/drawing/2014/main" id="{668C2A09-AA6A-CCF7-2EAB-6B33A16202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93284" y="2508421"/>
            <a:ext cx="1462023" cy="1037967"/>
          </a:xfrm>
          <a:prstGeom prst="rect">
            <a:avLst/>
          </a:prstGeom>
        </p:spPr>
      </p:pic>
      <p:pic>
        <p:nvPicPr>
          <p:cNvPr id="21" name="Bilde 20" descr="Et bilde som inneholder tekst, skjermbilde, design&#10;&#10;Automatisk generert beskrivelse">
            <a:extLst>
              <a:ext uri="{FF2B5EF4-FFF2-40B4-BE49-F238E27FC236}">
                <a16:creationId xmlns:a16="http://schemas.microsoft.com/office/drawing/2014/main" id="{B017BD7B-1757-7628-3E8B-C66E7A05F0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3146" y="2372498"/>
            <a:ext cx="1322173" cy="1421026"/>
          </a:xfrm>
          <a:prstGeom prst="rect">
            <a:avLst/>
          </a:prstGeom>
        </p:spPr>
      </p:pic>
      <p:pic>
        <p:nvPicPr>
          <p:cNvPr id="23" name="Bilde 22" descr="Et bilde som inneholder tekst, skjermbilde, design&#10;&#10;Automatisk generert beskrivelse">
            <a:extLst>
              <a:ext uri="{FF2B5EF4-FFF2-40B4-BE49-F238E27FC236}">
                <a16:creationId xmlns:a16="http://schemas.microsoft.com/office/drawing/2014/main" id="{8BF8B7AD-DA27-68CF-036E-27776C13A55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4368" y="2409568"/>
            <a:ext cx="1087394" cy="1340387"/>
          </a:xfrm>
          <a:prstGeom prst="rect">
            <a:avLst/>
          </a:prstGeom>
        </p:spPr>
      </p:pic>
      <p:pic>
        <p:nvPicPr>
          <p:cNvPr id="24" name="Bilde 23" descr="Et bilde som inneholder tekst, skjermbilde, design&#10;&#10;Automatisk generert beskrivelse">
            <a:extLst>
              <a:ext uri="{FF2B5EF4-FFF2-40B4-BE49-F238E27FC236}">
                <a16:creationId xmlns:a16="http://schemas.microsoft.com/office/drawing/2014/main" id="{F6D9877F-D71E-B37E-AB37-9E3B8DE03FD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28454" y="2412817"/>
            <a:ext cx="1408670" cy="1340387"/>
          </a:xfrm>
          <a:prstGeom prst="rect">
            <a:avLst/>
          </a:prstGeom>
        </p:spPr>
      </p:pic>
      <p:pic>
        <p:nvPicPr>
          <p:cNvPr id="25" name="Bilde 24" descr="Et bilde som inneholder tekst, skjermbilde, design&#10;&#10;Automatisk generert beskrivelse">
            <a:extLst>
              <a:ext uri="{FF2B5EF4-FFF2-40B4-BE49-F238E27FC236}">
                <a16:creationId xmlns:a16="http://schemas.microsoft.com/office/drawing/2014/main" id="{6ECF8290-5571-8FBD-640E-A6C1CB0D4DA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54961" y="2323071"/>
            <a:ext cx="1188109" cy="1402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1041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B740AFBC-6D90-4088-2F42-A546E3CFC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Renholdsprodukter</a:t>
            </a:r>
          </a:p>
        </p:txBody>
      </p:sp>
      <p:sp>
        <p:nvSpPr>
          <p:cNvPr id="2" name="Avrundet rektangel 1">
            <a:extLst>
              <a:ext uri="{FF2B5EF4-FFF2-40B4-BE49-F238E27FC236}">
                <a16:creationId xmlns:a16="http://schemas.microsoft.com/office/drawing/2014/main" id="{EF87B80E-8003-F2DD-04CD-328ECB9BF905}"/>
              </a:ext>
            </a:extLst>
          </p:cNvPr>
          <p:cNvSpPr/>
          <p:nvPr/>
        </p:nvSpPr>
        <p:spPr>
          <a:xfrm>
            <a:off x="412955" y="2271251"/>
            <a:ext cx="1569116" cy="15691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Plassholder for innhold 2">
            <a:extLst>
              <a:ext uri="{FF2B5EF4-FFF2-40B4-BE49-F238E27FC236}">
                <a16:creationId xmlns:a16="http://schemas.microsoft.com/office/drawing/2014/main" id="{4903E506-F6A3-5A92-17F1-AA8BFEF74F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955" y="3961939"/>
            <a:ext cx="1569116" cy="796521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nb-NO" sz="1800" dirty="0"/>
              <a:t>Hånd og </a:t>
            </a:r>
            <a:br>
              <a:rPr lang="nb-NO" sz="1800" dirty="0"/>
            </a:br>
            <a:r>
              <a:rPr lang="nb-NO" sz="1800" dirty="0"/>
              <a:t>kropp</a:t>
            </a:r>
          </a:p>
        </p:txBody>
      </p:sp>
      <p:sp>
        <p:nvSpPr>
          <p:cNvPr id="7" name="Avrundet rektangel 6">
            <a:extLst>
              <a:ext uri="{FF2B5EF4-FFF2-40B4-BE49-F238E27FC236}">
                <a16:creationId xmlns:a16="http://schemas.microsoft.com/office/drawing/2014/main" id="{FCD92035-C0FF-7338-5664-D5EF4027E5AD}"/>
              </a:ext>
            </a:extLst>
          </p:cNvPr>
          <p:cNvSpPr/>
          <p:nvPr/>
        </p:nvSpPr>
        <p:spPr>
          <a:xfrm>
            <a:off x="2374490" y="2271251"/>
            <a:ext cx="1569116" cy="15691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Plassholder for innhold 2">
            <a:extLst>
              <a:ext uri="{FF2B5EF4-FFF2-40B4-BE49-F238E27FC236}">
                <a16:creationId xmlns:a16="http://schemas.microsoft.com/office/drawing/2014/main" id="{CD9BE36D-281B-A740-35EC-971D8844E4D0}"/>
              </a:ext>
            </a:extLst>
          </p:cNvPr>
          <p:cNvSpPr txBox="1">
            <a:spLocks/>
          </p:cNvSpPr>
          <p:nvPr/>
        </p:nvSpPr>
        <p:spPr>
          <a:xfrm>
            <a:off x="1943354" y="3961939"/>
            <a:ext cx="2431388" cy="7965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Mulish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ntury Gothic Pro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entury Gothic Pro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 Pro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 Pro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b-NO" sz="1800" dirty="0"/>
              <a:t>Hygiene og </a:t>
            </a:r>
            <a:br>
              <a:rPr lang="nb-NO" sz="1800" dirty="0"/>
            </a:br>
            <a:r>
              <a:rPr lang="nb-NO" sz="1800" dirty="0"/>
              <a:t>desinfeksjonsmidler</a:t>
            </a:r>
          </a:p>
        </p:txBody>
      </p:sp>
      <p:sp>
        <p:nvSpPr>
          <p:cNvPr id="9" name="Avrundet rektangel 8">
            <a:extLst>
              <a:ext uri="{FF2B5EF4-FFF2-40B4-BE49-F238E27FC236}">
                <a16:creationId xmlns:a16="http://schemas.microsoft.com/office/drawing/2014/main" id="{D967B1A2-EC3C-1829-D290-C5BB27C67D98}"/>
              </a:ext>
            </a:extLst>
          </p:cNvPr>
          <p:cNvSpPr/>
          <p:nvPr/>
        </p:nvSpPr>
        <p:spPr>
          <a:xfrm>
            <a:off x="4336026" y="2271251"/>
            <a:ext cx="1569116" cy="15691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Plassholder for innhold 2">
            <a:extLst>
              <a:ext uri="{FF2B5EF4-FFF2-40B4-BE49-F238E27FC236}">
                <a16:creationId xmlns:a16="http://schemas.microsoft.com/office/drawing/2014/main" id="{CA4E141B-6E5C-993F-8CB8-9403F5222AF6}"/>
              </a:ext>
            </a:extLst>
          </p:cNvPr>
          <p:cNvSpPr txBox="1">
            <a:spLocks/>
          </p:cNvSpPr>
          <p:nvPr/>
        </p:nvSpPr>
        <p:spPr>
          <a:xfrm>
            <a:off x="4336026" y="3961939"/>
            <a:ext cx="1569116" cy="7965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Mulish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ntury Gothic Pro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entury Gothic Pro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 Pro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 Pro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b-NO" sz="1800" dirty="0"/>
              <a:t>Industri</a:t>
            </a:r>
            <a:br>
              <a:rPr lang="nb-NO" sz="1800" dirty="0"/>
            </a:br>
            <a:r>
              <a:rPr lang="nb-NO" sz="1800" dirty="0"/>
              <a:t>og bil</a:t>
            </a:r>
          </a:p>
        </p:txBody>
      </p:sp>
      <p:sp>
        <p:nvSpPr>
          <p:cNvPr id="11" name="Avrundet rektangel 10">
            <a:extLst>
              <a:ext uri="{FF2B5EF4-FFF2-40B4-BE49-F238E27FC236}">
                <a16:creationId xmlns:a16="http://schemas.microsoft.com/office/drawing/2014/main" id="{0303BF8F-715B-A8D6-F745-41FA1C7DB810}"/>
              </a:ext>
            </a:extLst>
          </p:cNvPr>
          <p:cNvSpPr/>
          <p:nvPr/>
        </p:nvSpPr>
        <p:spPr>
          <a:xfrm>
            <a:off x="6282813" y="2271251"/>
            <a:ext cx="1569116" cy="15691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Plassholder for innhold 2">
            <a:extLst>
              <a:ext uri="{FF2B5EF4-FFF2-40B4-BE49-F238E27FC236}">
                <a16:creationId xmlns:a16="http://schemas.microsoft.com/office/drawing/2014/main" id="{3D15F84E-1AF8-DAC2-7DE4-8CB37CE6FDDB}"/>
              </a:ext>
            </a:extLst>
          </p:cNvPr>
          <p:cNvSpPr txBox="1">
            <a:spLocks/>
          </p:cNvSpPr>
          <p:nvPr/>
        </p:nvSpPr>
        <p:spPr>
          <a:xfrm>
            <a:off x="6282813" y="3961939"/>
            <a:ext cx="1569116" cy="9345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Mulish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ntury Gothic Pro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entury Gothic Pro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 Pro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 Pro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b-NO" sz="1800" dirty="0"/>
              <a:t>Premium</a:t>
            </a:r>
            <a:br>
              <a:rPr lang="nb-NO" sz="1800" dirty="0"/>
            </a:br>
            <a:r>
              <a:rPr lang="nb-NO" sz="1800" dirty="0" err="1"/>
              <a:t>Quality</a:t>
            </a:r>
            <a:endParaRPr lang="nb-NO" sz="1800" dirty="0"/>
          </a:p>
        </p:txBody>
      </p:sp>
      <p:sp>
        <p:nvSpPr>
          <p:cNvPr id="13" name="Avrundet rektangel 12">
            <a:extLst>
              <a:ext uri="{FF2B5EF4-FFF2-40B4-BE49-F238E27FC236}">
                <a16:creationId xmlns:a16="http://schemas.microsoft.com/office/drawing/2014/main" id="{152ADD6C-1F23-9438-DF99-84B7A23E1272}"/>
              </a:ext>
            </a:extLst>
          </p:cNvPr>
          <p:cNvSpPr/>
          <p:nvPr/>
        </p:nvSpPr>
        <p:spPr>
          <a:xfrm>
            <a:off x="8229600" y="2271251"/>
            <a:ext cx="1569116" cy="15691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Plassholder for innhold 2">
            <a:extLst>
              <a:ext uri="{FF2B5EF4-FFF2-40B4-BE49-F238E27FC236}">
                <a16:creationId xmlns:a16="http://schemas.microsoft.com/office/drawing/2014/main" id="{80488887-16A8-6C01-D995-D8815B724FB7}"/>
              </a:ext>
            </a:extLst>
          </p:cNvPr>
          <p:cNvSpPr txBox="1">
            <a:spLocks/>
          </p:cNvSpPr>
          <p:nvPr/>
        </p:nvSpPr>
        <p:spPr>
          <a:xfrm>
            <a:off x="8229600" y="3961939"/>
            <a:ext cx="1569116" cy="7965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Mulish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ntury Gothic Pro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entury Gothic Pro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 Pro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 Pro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b-NO" sz="1800" dirty="0"/>
              <a:t>Rengjørings-</a:t>
            </a:r>
            <a:br>
              <a:rPr lang="nb-NO" sz="1800" dirty="0"/>
            </a:br>
            <a:r>
              <a:rPr lang="nb-NO" sz="1800" dirty="0"/>
              <a:t>tabletter</a:t>
            </a:r>
          </a:p>
        </p:txBody>
      </p:sp>
      <p:sp>
        <p:nvSpPr>
          <p:cNvPr id="15" name="Avrundet rektangel 14">
            <a:extLst>
              <a:ext uri="{FF2B5EF4-FFF2-40B4-BE49-F238E27FC236}">
                <a16:creationId xmlns:a16="http://schemas.microsoft.com/office/drawing/2014/main" id="{1E64B62D-E00F-CD90-148F-526440993F7D}"/>
              </a:ext>
            </a:extLst>
          </p:cNvPr>
          <p:cNvSpPr/>
          <p:nvPr/>
        </p:nvSpPr>
        <p:spPr>
          <a:xfrm>
            <a:off x="10191135" y="2271251"/>
            <a:ext cx="1569116" cy="15691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" name="Plassholder for innhold 2">
            <a:extLst>
              <a:ext uri="{FF2B5EF4-FFF2-40B4-BE49-F238E27FC236}">
                <a16:creationId xmlns:a16="http://schemas.microsoft.com/office/drawing/2014/main" id="{048A5DDC-C656-CE11-7935-C8A7558CD4A4}"/>
              </a:ext>
            </a:extLst>
          </p:cNvPr>
          <p:cNvSpPr txBox="1">
            <a:spLocks/>
          </p:cNvSpPr>
          <p:nvPr/>
        </p:nvSpPr>
        <p:spPr>
          <a:xfrm>
            <a:off x="10191135" y="3961939"/>
            <a:ext cx="1569116" cy="13638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Mulish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ntury Gothic Pro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entury Gothic Pro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 Pro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 Pro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b-NO" sz="1800" dirty="0"/>
              <a:t>Toalett og </a:t>
            </a:r>
            <a:br>
              <a:rPr lang="nb-NO" sz="1800" dirty="0"/>
            </a:br>
            <a:r>
              <a:rPr lang="nb-NO" sz="1800" dirty="0"/>
              <a:t>våtrom</a:t>
            </a:r>
            <a:br>
              <a:rPr lang="nb-NO" sz="1800" dirty="0"/>
            </a:br>
            <a:r>
              <a:rPr lang="nb-NO" sz="1800" dirty="0"/>
              <a:t>PH 1-7</a:t>
            </a:r>
          </a:p>
        </p:txBody>
      </p:sp>
      <p:pic>
        <p:nvPicPr>
          <p:cNvPr id="22" name="Bilde 21" descr="Et bilde som inneholder tekst, skjermbilde, Operativsystem, programvare&#10;&#10;Automatisk generert beskrivelse">
            <a:extLst>
              <a:ext uri="{FF2B5EF4-FFF2-40B4-BE49-F238E27FC236}">
                <a16:creationId xmlns:a16="http://schemas.microsoft.com/office/drawing/2014/main" id="{4BF90D0C-0786-443E-73E3-2B3BA0C822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838" y="2335427"/>
            <a:ext cx="1112108" cy="1445741"/>
          </a:xfrm>
          <a:prstGeom prst="rect">
            <a:avLst/>
          </a:prstGeom>
        </p:spPr>
      </p:pic>
      <p:pic>
        <p:nvPicPr>
          <p:cNvPr id="27" name="Bilde 26" descr="Et bilde som inneholder tekst, skjermbilde, Operativsystem, programvare&#10;&#10;Automatisk generert beskrivelse">
            <a:extLst>
              <a:ext uri="{FF2B5EF4-FFF2-40B4-BE49-F238E27FC236}">
                <a16:creationId xmlns:a16="http://schemas.microsoft.com/office/drawing/2014/main" id="{0D54DD5E-17BA-6334-61EE-3E18E6699A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20778" y="2360140"/>
            <a:ext cx="1235676" cy="1421027"/>
          </a:xfrm>
          <a:prstGeom prst="rect">
            <a:avLst/>
          </a:prstGeom>
        </p:spPr>
      </p:pic>
      <p:pic>
        <p:nvPicPr>
          <p:cNvPr id="28" name="Bilde 27" descr="Et bilde som inneholder tekst, skjermbilde, Operativsystem, programvare&#10;&#10;Automatisk generert beskrivelse">
            <a:extLst>
              <a:ext uri="{FF2B5EF4-FFF2-40B4-BE49-F238E27FC236}">
                <a16:creationId xmlns:a16="http://schemas.microsoft.com/office/drawing/2014/main" id="{A3D70CCD-4844-BA80-D80D-6F592451EBC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22573" y="2323070"/>
            <a:ext cx="1198606" cy="1458098"/>
          </a:xfrm>
          <a:prstGeom prst="rect">
            <a:avLst/>
          </a:prstGeom>
        </p:spPr>
      </p:pic>
      <p:pic>
        <p:nvPicPr>
          <p:cNvPr id="29" name="Bilde 28" descr="Et bilde som inneholder tekst, skjermbilde, Operativsystem, programvare&#10;&#10;Automatisk generert beskrivelse">
            <a:extLst>
              <a:ext uri="{FF2B5EF4-FFF2-40B4-BE49-F238E27FC236}">
                <a16:creationId xmlns:a16="http://schemas.microsoft.com/office/drawing/2014/main" id="{0B42E578-C791-996E-B923-803844A4045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25514" y="2310714"/>
            <a:ext cx="1272745" cy="1458097"/>
          </a:xfrm>
          <a:prstGeom prst="rect">
            <a:avLst/>
          </a:prstGeom>
        </p:spPr>
      </p:pic>
      <p:pic>
        <p:nvPicPr>
          <p:cNvPr id="30" name="Bilde 29" descr="Et bilde som inneholder tekst, skjermbilde, Operativsystem, programvare&#10;&#10;Automatisk generert beskrivelse">
            <a:extLst>
              <a:ext uri="{FF2B5EF4-FFF2-40B4-BE49-F238E27FC236}">
                <a16:creationId xmlns:a16="http://schemas.microsoft.com/office/drawing/2014/main" id="{53391098-961D-48E6-19C5-BC84E41BB80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79027" y="2421924"/>
            <a:ext cx="1445742" cy="1260390"/>
          </a:xfrm>
          <a:prstGeom prst="rect">
            <a:avLst/>
          </a:prstGeom>
        </p:spPr>
      </p:pic>
      <p:pic>
        <p:nvPicPr>
          <p:cNvPr id="31" name="Bilde 30" descr="Et bilde som inneholder tekst, skjermbilde, Operativsystem, programvare&#10;&#10;Automatisk generert beskrivelse">
            <a:extLst>
              <a:ext uri="{FF2B5EF4-FFF2-40B4-BE49-F238E27FC236}">
                <a16:creationId xmlns:a16="http://schemas.microsoft.com/office/drawing/2014/main" id="{4DF847B2-CF59-55B5-D3E7-16CDDA31B8A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54962" y="2298357"/>
            <a:ext cx="1173892" cy="1495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4415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tel 2">
            <a:extLst>
              <a:ext uri="{FF2B5EF4-FFF2-40B4-BE49-F238E27FC236}">
                <a16:creationId xmlns:a16="http://schemas.microsoft.com/office/drawing/2014/main" id="{D5E2739F-9613-8A07-E0D7-465FA79CE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712" y="1098213"/>
            <a:ext cx="10515600" cy="1768974"/>
          </a:xfrm>
        </p:spPr>
        <p:txBody>
          <a:bodyPr/>
          <a:lstStyle/>
          <a:p>
            <a:r>
              <a:rPr lang="nb-NO" dirty="0"/>
              <a:t>Godt utstyr og</a:t>
            </a:r>
            <a:br>
              <a:rPr lang="nb-NO" dirty="0"/>
            </a:br>
            <a:r>
              <a:rPr lang="nb-NO" dirty="0"/>
              <a:t>gode råd er halve jobben.</a:t>
            </a:r>
            <a:br>
              <a:rPr lang="nb-NO" dirty="0"/>
            </a:br>
            <a:r>
              <a:rPr lang="nb-NO" dirty="0"/>
              <a:t>Snakk med vaskeekte fagfolk!</a:t>
            </a:r>
            <a:endParaRPr lang="nb-NO" sz="2400" dirty="0"/>
          </a:p>
        </p:txBody>
      </p:sp>
      <p:pic>
        <p:nvPicPr>
          <p:cNvPr id="3" name="Bilde 2" descr="Et bilde som inneholder person, Menneskeansikt, klær, mann&#10;&#10;Automatisk generert beskrivelse">
            <a:extLst>
              <a:ext uri="{FF2B5EF4-FFF2-40B4-BE49-F238E27FC236}">
                <a16:creationId xmlns:a16="http://schemas.microsoft.com/office/drawing/2014/main" id="{44F580B3-6066-884B-E0CC-4E4343E6B14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4916"/>
          <a:stretch/>
        </p:blipFill>
        <p:spPr>
          <a:xfrm>
            <a:off x="0" y="-10274"/>
            <a:ext cx="54966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5106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B740AFBC-6D90-4088-2F42-A546E3CFC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Renholdsrekvisita</a:t>
            </a:r>
            <a:endParaRPr lang="nb-NO" dirty="0"/>
          </a:p>
        </p:txBody>
      </p:sp>
      <p:sp>
        <p:nvSpPr>
          <p:cNvPr id="2" name="Avrundet rektangel 1">
            <a:extLst>
              <a:ext uri="{FF2B5EF4-FFF2-40B4-BE49-F238E27FC236}">
                <a16:creationId xmlns:a16="http://schemas.microsoft.com/office/drawing/2014/main" id="{EF87B80E-8003-F2DD-04CD-328ECB9BF905}"/>
              </a:ext>
            </a:extLst>
          </p:cNvPr>
          <p:cNvSpPr/>
          <p:nvPr/>
        </p:nvSpPr>
        <p:spPr>
          <a:xfrm>
            <a:off x="412955" y="2271251"/>
            <a:ext cx="1569116" cy="15691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Plassholder for innhold 2">
            <a:extLst>
              <a:ext uri="{FF2B5EF4-FFF2-40B4-BE49-F238E27FC236}">
                <a16:creationId xmlns:a16="http://schemas.microsoft.com/office/drawing/2014/main" id="{4903E506-F6A3-5A92-17F1-AA8BFEF74F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663" y="3961939"/>
            <a:ext cx="1997018" cy="1325563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nb-NO" sz="1800" dirty="0"/>
              <a:t>Dosering,</a:t>
            </a:r>
            <a:br>
              <a:rPr lang="nb-NO" sz="1800" dirty="0"/>
            </a:br>
            <a:r>
              <a:rPr lang="nb-NO" sz="1800" dirty="0"/>
              <a:t>sprayflasker og</a:t>
            </a:r>
            <a:br>
              <a:rPr lang="nb-NO" sz="1800" dirty="0"/>
            </a:br>
            <a:r>
              <a:rPr lang="nb-NO" sz="1800" dirty="0"/>
              <a:t>lavtrykkssprøyter</a:t>
            </a:r>
          </a:p>
        </p:txBody>
      </p:sp>
      <p:sp>
        <p:nvSpPr>
          <p:cNvPr id="7" name="Avrundet rektangel 6">
            <a:extLst>
              <a:ext uri="{FF2B5EF4-FFF2-40B4-BE49-F238E27FC236}">
                <a16:creationId xmlns:a16="http://schemas.microsoft.com/office/drawing/2014/main" id="{FCD92035-C0FF-7338-5664-D5EF4027E5AD}"/>
              </a:ext>
            </a:extLst>
          </p:cNvPr>
          <p:cNvSpPr/>
          <p:nvPr/>
        </p:nvSpPr>
        <p:spPr>
          <a:xfrm>
            <a:off x="2374490" y="2271251"/>
            <a:ext cx="1569116" cy="15691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Plassholder for innhold 2">
            <a:extLst>
              <a:ext uri="{FF2B5EF4-FFF2-40B4-BE49-F238E27FC236}">
                <a16:creationId xmlns:a16="http://schemas.microsoft.com/office/drawing/2014/main" id="{CD9BE36D-281B-A740-35EC-971D8844E4D0}"/>
              </a:ext>
            </a:extLst>
          </p:cNvPr>
          <p:cNvSpPr txBox="1">
            <a:spLocks/>
          </p:cNvSpPr>
          <p:nvPr/>
        </p:nvSpPr>
        <p:spPr>
          <a:xfrm>
            <a:off x="1943354" y="3961939"/>
            <a:ext cx="2431388" cy="9345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Mulish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ntury Gothic Pro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entury Gothic Pro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 Pro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 Pro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b-NO" sz="1800" dirty="0"/>
              <a:t>Feiesett,</a:t>
            </a:r>
            <a:br>
              <a:rPr lang="nb-NO" sz="1800" dirty="0"/>
            </a:br>
            <a:r>
              <a:rPr lang="nb-NO" sz="1800" dirty="0"/>
              <a:t>børster, naler</a:t>
            </a:r>
            <a:br>
              <a:rPr lang="nb-NO" sz="1800" dirty="0"/>
            </a:br>
            <a:r>
              <a:rPr lang="nb-NO" sz="1800" dirty="0"/>
              <a:t>og oppheng</a:t>
            </a:r>
          </a:p>
        </p:txBody>
      </p:sp>
      <p:sp>
        <p:nvSpPr>
          <p:cNvPr id="9" name="Avrundet rektangel 8">
            <a:extLst>
              <a:ext uri="{FF2B5EF4-FFF2-40B4-BE49-F238E27FC236}">
                <a16:creationId xmlns:a16="http://schemas.microsoft.com/office/drawing/2014/main" id="{D967B1A2-EC3C-1829-D290-C5BB27C67D98}"/>
              </a:ext>
            </a:extLst>
          </p:cNvPr>
          <p:cNvSpPr/>
          <p:nvPr/>
        </p:nvSpPr>
        <p:spPr>
          <a:xfrm>
            <a:off x="4336026" y="2271251"/>
            <a:ext cx="1569116" cy="15691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Plassholder for innhold 2">
            <a:extLst>
              <a:ext uri="{FF2B5EF4-FFF2-40B4-BE49-F238E27FC236}">
                <a16:creationId xmlns:a16="http://schemas.microsoft.com/office/drawing/2014/main" id="{CA4E141B-6E5C-993F-8CB8-9403F5222AF6}"/>
              </a:ext>
            </a:extLst>
          </p:cNvPr>
          <p:cNvSpPr txBox="1">
            <a:spLocks/>
          </p:cNvSpPr>
          <p:nvPr/>
        </p:nvSpPr>
        <p:spPr>
          <a:xfrm>
            <a:off x="4336026" y="3961939"/>
            <a:ext cx="1569116" cy="10425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Mulish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ntury Gothic Pro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entury Gothic Pro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 Pro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 Pro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b-NO" sz="1800" dirty="0"/>
              <a:t>Miljøstasjon,</a:t>
            </a:r>
            <a:br>
              <a:rPr lang="nb-NO" sz="1800" dirty="0"/>
            </a:br>
            <a:r>
              <a:rPr lang="nb-NO" sz="1800" dirty="0"/>
              <a:t>oppbevaring</a:t>
            </a:r>
            <a:br>
              <a:rPr lang="nb-NO" sz="1800" dirty="0"/>
            </a:br>
            <a:r>
              <a:rPr lang="nb-NO" sz="1800" dirty="0"/>
              <a:t>og bøtter</a:t>
            </a:r>
          </a:p>
        </p:txBody>
      </p:sp>
      <p:sp>
        <p:nvSpPr>
          <p:cNvPr id="11" name="Avrundet rektangel 10">
            <a:extLst>
              <a:ext uri="{FF2B5EF4-FFF2-40B4-BE49-F238E27FC236}">
                <a16:creationId xmlns:a16="http://schemas.microsoft.com/office/drawing/2014/main" id="{0303BF8F-715B-A8D6-F745-41FA1C7DB810}"/>
              </a:ext>
            </a:extLst>
          </p:cNvPr>
          <p:cNvSpPr/>
          <p:nvPr/>
        </p:nvSpPr>
        <p:spPr>
          <a:xfrm>
            <a:off x="6282813" y="2271251"/>
            <a:ext cx="1569116" cy="15691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Plassholder for innhold 2">
            <a:extLst>
              <a:ext uri="{FF2B5EF4-FFF2-40B4-BE49-F238E27FC236}">
                <a16:creationId xmlns:a16="http://schemas.microsoft.com/office/drawing/2014/main" id="{3D15F84E-1AF8-DAC2-7DE4-8CB37CE6FDDB}"/>
              </a:ext>
            </a:extLst>
          </p:cNvPr>
          <p:cNvSpPr txBox="1">
            <a:spLocks/>
          </p:cNvSpPr>
          <p:nvPr/>
        </p:nvSpPr>
        <p:spPr>
          <a:xfrm>
            <a:off x="6194549" y="3961939"/>
            <a:ext cx="1734674" cy="9345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Mulish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ntury Gothic Pro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entury Gothic Pro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 Pro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 Pro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b-NO" sz="1800" dirty="0" err="1"/>
              <a:t>Håndpads</a:t>
            </a:r>
            <a:r>
              <a:rPr lang="nb-NO" sz="1800" dirty="0"/>
              <a:t> og</a:t>
            </a:r>
            <a:br>
              <a:rPr lang="nb-NO" sz="1800" dirty="0"/>
            </a:br>
            <a:r>
              <a:rPr lang="nb-NO" sz="1800" dirty="0"/>
              <a:t>gryteskrubb</a:t>
            </a:r>
          </a:p>
        </p:txBody>
      </p:sp>
      <p:sp>
        <p:nvSpPr>
          <p:cNvPr id="13" name="Avrundet rektangel 12">
            <a:extLst>
              <a:ext uri="{FF2B5EF4-FFF2-40B4-BE49-F238E27FC236}">
                <a16:creationId xmlns:a16="http://schemas.microsoft.com/office/drawing/2014/main" id="{152ADD6C-1F23-9438-DF99-84B7A23E1272}"/>
              </a:ext>
            </a:extLst>
          </p:cNvPr>
          <p:cNvSpPr/>
          <p:nvPr/>
        </p:nvSpPr>
        <p:spPr>
          <a:xfrm>
            <a:off x="8229600" y="2271251"/>
            <a:ext cx="1569116" cy="15691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Plassholder for innhold 2">
            <a:extLst>
              <a:ext uri="{FF2B5EF4-FFF2-40B4-BE49-F238E27FC236}">
                <a16:creationId xmlns:a16="http://schemas.microsoft.com/office/drawing/2014/main" id="{80488887-16A8-6C01-D995-D8815B724FB7}"/>
              </a:ext>
            </a:extLst>
          </p:cNvPr>
          <p:cNvSpPr txBox="1">
            <a:spLocks/>
          </p:cNvSpPr>
          <p:nvPr/>
        </p:nvSpPr>
        <p:spPr>
          <a:xfrm>
            <a:off x="8229600" y="3961939"/>
            <a:ext cx="1569116" cy="7965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Mulish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ntury Gothic Pro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entury Gothic Pro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 Pro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 Pro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b-NO" sz="1800" dirty="0"/>
              <a:t>Mopper og</a:t>
            </a:r>
            <a:br>
              <a:rPr lang="nb-NO" sz="1800" dirty="0"/>
            </a:br>
            <a:r>
              <a:rPr lang="nb-NO" sz="1800" dirty="0"/>
              <a:t>moppestativ</a:t>
            </a:r>
          </a:p>
        </p:txBody>
      </p:sp>
      <p:sp>
        <p:nvSpPr>
          <p:cNvPr id="15" name="Avrundet rektangel 14">
            <a:extLst>
              <a:ext uri="{FF2B5EF4-FFF2-40B4-BE49-F238E27FC236}">
                <a16:creationId xmlns:a16="http://schemas.microsoft.com/office/drawing/2014/main" id="{1E64B62D-E00F-CD90-148F-526440993F7D}"/>
              </a:ext>
            </a:extLst>
          </p:cNvPr>
          <p:cNvSpPr/>
          <p:nvPr/>
        </p:nvSpPr>
        <p:spPr>
          <a:xfrm>
            <a:off x="10191135" y="2271251"/>
            <a:ext cx="1569116" cy="15691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" name="Plassholder for innhold 2">
            <a:extLst>
              <a:ext uri="{FF2B5EF4-FFF2-40B4-BE49-F238E27FC236}">
                <a16:creationId xmlns:a16="http://schemas.microsoft.com/office/drawing/2014/main" id="{048A5DDC-C656-CE11-7935-C8A7558CD4A4}"/>
              </a:ext>
            </a:extLst>
          </p:cNvPr>
          <p:cNvSpPr txBox="1">
            <a:spLocks/>
          </p:cNvSpPr>
          <p:nvPr/>
        </p:nvSpPr>
        <p:spPr>
          <a:xfrm>
            <a:off x="10191135" y="3961939"/>
            <a:ext cx="1569116" cy="13638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Mulish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ntury Gothic Pro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entury Gothic Pro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 Pro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 Pro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b-NO" sz="1800" dirty="0" err="1"/>
              <a:t>Maleutstyr</a:t>
            </a:r>
            <a:endParaRPr lang="nb-NO" sz="1800" dirty="0"/>
          </a:p>
        </p:txBody>
      </p:sp>
      <p:pic>
        <p:nvPicPr>
          <p:cNvPr id="5" name="Bilde 4" descr="Et bilde som inneholder tekst, skjermbilde, logo, Merke&#10;&#10;Automatisk generert beskrivelse">
            <a:extLst>
              <a:ext uri="{FF2B5EF4-FFF2-40B4-BE49-F238E27FC236}">
                <a16:creationId xmlns:a16="http://schemas.microsoft.com/office/drawing/2014/main" id="{3E069216-30F4-2162-FADF-A8BEE7180F2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481" y="2323070"/>
            <a:ext cx="1210962" cy="1458098"/>
          </a:xfrm>
          <a:prstGeom prst="rect">
            <a:avLst/>
          </a:prstGeom>
        </p:spPr>
      </p:pic>
      <p:pic>
        <p:nvPicPr>
          <p:cNvPr id="20" name="Bilde 19" descr="Et bilde som inneholder tekst, skjermbilde, logo, Merke&#10;&#10;Automatisk generert beskrivelse">
            <a:extLst>
              <a:ext uri="{FF2B5EF4-FFF2-40B4-BE49-F238E27FC236}">
                <a16:creationId xmlns:a16="http://schemas.microsoft.com/office/drawing/2014/main" id="{BEDA81D8-699D-E046-52BE-526F1950B0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8421" y="2372496"/>
            <a:ext cx="1285103" cy="1408671"/>
          </a:xfrm>
          <a:prstGeom prst="rect">
            <a:avLst/>
          </a:prstGeom>
        </p:spPr>
      </p:pic>
      <p:pic>
        <p:nvPicPr>
          <p:cNvPr id="21" name="Bilde 20" descr="Et bilde som inneholder tekst, skjermbilde, logo, Merke&#10;&#10;Automatisk generert beskrivelse">
            <a:extLst>
              <a:ext uri="{FF2B5EF4-FFF2-40B4-BE49-F238E27FC236}">
                <a16:creationId xmlns:a16="http://schemas.microsoft.com/office/drawing/2014/main" id="{92B734C5-F4B8-3796-E6E3-29BF728C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6649" y="2384854"/>
            <a:ext cx="1458098" cy="1309816"/>
          </a:xfrm>
          <a:prstGeom prst="rect">
            <a:avLst/>
          </a:prstGeom>
        </p:spPr>
      </p:pic>
      <p:pic>
        <p:nvPicPr>
          <p:cNvPr id="23" name="Bilde 22" descr="Et bilde som inneholder tekst, skjermbilde, logo, Merke&#10;&#10;Automatisk generert beskrivelse">
            <a:extLst>
              <a:ext uri="{FF2B5EF4-FFF2-40B4-BE49-F238E27FC236}">
                <a16:creationId xmlns:a16="http://schemas.microsoft.com/office/drawing/2014/main" id="{36804AC2-A5F6-11B3-E57B-105680C3AB7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0800" y="2421924"/>
            <a:ext cx="1383957" cy="1322173"/>
          </a:xfrm>
          <a:prstGeom prst="rect">
            <a:avLst/>
          </a:prstGeom>
        </p:spPr>
      </p:pic>
      <p:pic>
        <p:nvPicPr>
          <p:cNvPr id="33" name="Bilde 32" descr="Et bilde som inneholder tekst, skjermbilde, logo, Merke&#10;&#10;Automatisk generert beskrivelse">
            <a:extLst>
              <a:ext uri="{FF2B5EF4-FFF2-40B4-BE49-F238E27FC236}">
                <a16:creationId xmlns:a16="http://schemas.microsoft.com/office/drawing/2014/main" id="{10F8C64B-30AB-6EA0-DC1E-8AF6332ABAB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77176" y="2212050"/>
            <a:ext cx="1670181" cy="1685035"/>
          </a:xfrm>
          <a:prstGeom prst="rect">
            <a:avLst/>
          </a:prstGeom>
        </p:spPr>
      </p:pic>
      <p:pic>
        <p:nvPicPr>
          <p:cNvPr id="34" name="Bilde 33" descr="Et bilde som inneholder tekst, skjermbilde, logo, Merke&#10;&#10;Automatisk generert beskrivelse">
            <a:extLst>
              <a:ext uri="{FF2B5EF4-FFF2-40B4-BE49-F238E27FC236}">
                <a16:creationId xmlns:a16="http://schemas.microsoft.com/office/drawing/2014/main" id="{28647DA4-0094-96A0-FE0F-6E3824AA18A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48647" y="2501462"/>
            <a:ext cx="1448932" cy="1193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6081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B740AFBC-6D90-4088-2F42-A546E3CFC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Tørkepapir og dispensere</a:t>
            </a:r>
          </a:p>
        </p:txBody>
      </p:sp>
      <p:sp>
        <p:nvSpPr>
          <p:cNvPr id="2" name="Avrundet rektangel 1">
            <a:extLst>
              <a:ext uri="{FF2B5EF4-FFF2-40B4-BE49-F238E27FC236}">
                <a16:creationId xmlns:a16="http://schemas.microsoft.com/office/drawing/2014/main" id="{EF87B80E-8003-F2DD-04CD-328ECB9BF905}"/>
              </a:ext>
            </a:extLst>
          </p:cNvPr>
          <p:cNvSpPr/>
          <p:nvPr/>
        </p:nvSpPr>
        <p:spPr>
          <a:xfrm>
            <a:off x="412955" y="2271251"/>
            <a:ext cx="1569116" cy="15691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Plassholder for innhold 2">
            <a:extLst>
              <a:ext uri="{FF2B5EF4-FFF2-40B4-BE49-F238E27FC236}">
                <a16:creationId xmlns:a16="http://schemas.microsoft.com/office/drawing/2014/main" id="{4903E506-F6A3-5A92-17F1-AA8BFEF74F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663" y="3961939"/>
            <a:ext cx="1997018" cy="1325563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nb-NO" sz="1800" dirty="0"/>
              <a:t>Multifold</a:t>
            </a:r>
            <a:br>
              <a:rPr lang="nb-NO" sz="1800" dirty="0"/>
            </a:br>
            <a:r>
              <a:rPr lang="nb-NO" sz="1800" dirty="0"/>
              <a:t>Z-falset</a:t>
            </a:r>
          </a:p>
        </p:txBody>
      </p:sp>
      <p:sp>
        <p:nvSpPr>
          <p:cNvPr id="7" name="Avrundet rektangel 6">
            <a:extLst>
              <a:ext uri="{FF2B5EF4-FFF2-40B4-BE49-F238E27FC236}">
                <a16:creationId xmlns:a16="http://schemas.microsoft.com/office/drawing/2014/main" id="{FCD92035-C0FF-7338-5664-D5EF4027E5AD}"/>
              </a:ext>
            </a:extLst>
          </p:cNvPr>
          <p:cNvSpPr/>
          <p:nvPr/>
        </p:nvSpPr>
        <p:spPr>
          <a:xfrm>
            <a:off x="2374490" y="2271251"/>
            <a:ext cx="1569116" cy="15691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Plassholder for innhold 2">
            <a:extLst>
              <a:ext uri="{FF2B5EF4-FFF2-40B4-BE49-F238E27FC236}">
                <a16:creationId xmlns:a16="http://schemas.microsoft.com/office/drawing/2014/main" id="{CD9BE36D-281B-A740-35EC-971D8844E4D0}"/>
              </a:ext>
            </a:extLst>
          </p:cNvPr>
          <p:cNvSpPr txBox="1">
            <a:spLocks/>
          </p:cNvSpPr>
          <p:nvPr/>
        </p:nvSpPr>
        <p:spPr>
          <a:xfrm>
            <a:off x="1943354" y="3961939"/>
            <a:ext cx="2431388" cy="9345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Mulish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ntury Gothic Pro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entury Gothic Pro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 Pro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 Pro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b-NO" sz="1800" dirty="0"/>
              <a:t>Singelfold</a:t>
            </a:r>
            <a:br>
              <a:rPr lang="nb-NO" sz="1800" dirty="0"/>
            </a:br>
            <a:r>
              <a:rPr lang="nb-NO" sz="1800" dirty="0"/>
              <a:t>V-falset</a:t>
            </a:r>
          </a:p>
        </p:txBody>
      </p:sp>
      <p:sp>
        <p:nvSpPr>
          <p:cNvPr id="9" name="Avrundet rektangel 8">
            <a:extLst>
              <a:ext uri="{FF2B5EF4-FFF2-40B4-BE49-F238E27FC236}">
                <a16:creationId xmlns:a16="http://schemas.microsoft.com/office/drawing/2014/main" id="{D967B1A2-EC3C-1829-D290-C5BB27C67D98}"/>
              </a:ext>
            </a:extLst>
          </p:cNvPr>
          <p:cNvSpPr/>
          <p:nvPr/>
        </p:nvSpPr>
        <p:spPr>
          <a:xfrm>
            <a:off x="4336026" y="2271251"/>
            <a:ext cx="1569116" cy="15691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Plassholder for innhold 2">
            <a:extLst>
              <a:ext uri="{FF2B5EF4-FFF2-40B4-BE49-F238E27FC236}">
                <a16:creationId xmlns:a16="http://schemas.microsoft.com/office/drawing/2014/main" id="{CA4E141B-6E5C-993F-8CB8-9403F5222AF6}"/>
              </a:ext>
            </a:extLst>
          </p:cNvPr>
          <p:cNvSpPr txBox="1">
            <a:spLocks/>
          </p:cNvSpPr>
          <p:nvPr/>
        </p:nvSpPr>
        <p:spPr>
          <a:xfrm>
            <a:off x="4336026" y="3961939"/>
            <a:ext cx="1569116" cy="10425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Mulish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ntury Gothic Pro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entury Gothic Pro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 Pro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 Pro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b-NO" sz="1800" dirty="0"/>
              <a:t>Toalettpapir</a:t>
            </a:r>
            <a:br>
              <a:rPr lang="nb-NO" sz="1800" dirty="0"/>
            </a:br>
            <a:r>
              <a:rPr lang="nb-NO" sz="1800" dirty="0"/>
              <a:t>ark</a:t>
            </a:r>
          </a:p>
        </p:txBody>
      </p:sp>
      <p:sp>
        <p:nvSpPr>
          <p:cNvPr id="11" name="Avrundet rektangel 10">
            <a:extLst>
              <a:ext uri="{FF2B5EF4-FFF2-40B4-BE49-F238E27FC236}">
                <a16:creationId xmlns:a16="http://schemas.microsoft.com/office/drawing/2014/main" id="{0303BF8F-715B-A8D6-F745-41FA1C7DB810}"/>
              </a:ext>
            </a:extLst>
          </p:cNvPr>
          <p:cNvSpPr/>
          <p:nvPr/>
        </p:nvSpPr>
        <p:spPr>
          <a:xfrm>
            <a:off x="6282813" y="2271251"/>
            <a:ext cx="1569116" cy="15691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Plassholder for innhold 2">
            <a:extLst>
              <a:ext uri="{FF2B5EF4-FFF2-40B4-BE49-F238E27FC236}">
                <a16:creationId xmlns:a16="http://schemas.microsoft.com/office/drawing/2014/main" id="{3D15F84E-1AF8-DAC2-7DE4-8CB37CE6FDDB}"/>
              </a:ext>
            </a:extLst>
          </p:cNvPr>
          <p:cNvSpPr txBox="1">
            <a:spLocks/>
          </p:cNvSpPr>
          <p:nvPr/>
        </p:nvSpPr>
        <p:spPr>
          <a:xfrm>
            <a:off x="6194549" y="3961939"/>
            <a:ext cx="1734674" cy="9345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Mulish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ntury Gothic Pro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entury Gothic Pro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 Pro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 Pro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b-NO" sz="1800" dirty="0"/>
              <a:t>Toalettpapir</a:t>
            </a:r>
            <a:br>
              <a:rPr lang="nb-NO" sz="1800" dirty="0"/>
            </a:br>
            <a:r>
              <a:rPr lang="nb-NO" sz="1800" dirty="0" err="1"/>
              <a:t>småruller</a:t>
            </a:r>
            <a:endParaRPr lang="nb-NO" sz="1800" dirty="0"/>
          </a:p>
        </p:txBody>
      </p:sp>
      <p:sp>
        <p:nvSpPr>
          <p:cNvPr id="13" name="Avrundet rektangel 12">
            <a:extLst>
              <a:ext uri="{FF2B5EF4-FFF2-40B4-BE49-F238E27FC236}">
                <a16:creationId xmlns:a16="http://schemas.microsoft.com/office/drawing/2014/main" id="{152ADD6C-1F23-9438-DF99-84B7A23E1272}"/>
              </a:ext>
            </a:extLst>
          </p:cNvPr>
          <p:cNvSpPr/>
          <p:nvPr/>
        </p:nvSpPr>
        <p:spPr>
          <a:xfrm>
            <a:off x="8229600" y="2271251"/>
            <a:ext cx="1569116" cy="15691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Plassholder for innhold 2">
            <a:extLst>
              <a:ext uri="{FF2B5EF4-FFF2-40B4-BE49-F238E27FC236}">
                <a16:creationId xmlns:a16="http://schemas.microsoft.com/office/drawing/2014/main" id="{80488887-16A8-6C01-D995-D8815B724FB7}"/>
              </a:ext>
            </a:extLst>
          </p:cNvPr>
          <p:cNvSpPr txBox="1">
            <a:spLocks/>
          </p:cNvSpPr>
          <p:nvPr/>
        </p:nvSpPr>
        <p:spPr>
          <a:xfrm>
            <a:off x="8229600" y="3961939"/>
            <a:ext cx="1569116" cy="10425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Mulish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ntury Gothic Pro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entury Gothic Pro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 Pro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 Pro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b-NO" sz="1800" dirty="0"/>
              <a:t>Filler,</a:t>
            </a:r>
            <a:br>
              <a:rPr lang="nb-NO" sz="1800" dirty="0"/>
            </a:br>
            <a:r>
              <a:rPr lang="nb-NO" sz="1800" dirty="0"/>
              <a:t>absorbenter,</a:t>
            </a:r>
            <a:br>
              <a:rPr lang="nb-NO" sz="1800" dirty="0"/>
            </a:br>
            <a:r>
              <a:rPr lang="nb-NO" sz="1800" dirty="0"/>
              <a:t>lofri tørk</a:t>
            </a:r>
          </a:p>
        </p:txBody>
      </p:sp>
      <p:sp>
        <p:nvSpPr>
          <p:cNvPr id="15" name="Avrundet rektangel 14">
            <a:extLst>
              <a:ext uri="{FF2B5EF4-FFF2-40B4-BE49-F238E27FC236}">
                <a16:creationId xmlns:a16="http://schemas.microsoft.com/office/drawing/2014/main" id="{1E64B62D-E00F-CD90-148F-526440993F7D}"/>
              </a:ext>
            </a:extLst>
          </p:cNvPr>
          <p:cNvSpPr/>
          <p:nvPr/>
        </p:nvSpPr>
        <p:spPr>
          <a:xfrm>
            <a:off x="10191135" y="2271251"/>
            <a:ext cx="1569116" cy="15691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" name="Plassholder for innhold 2">
            <a:extLst>
              <a:ext uri="{FF2B5EF4-FFF2-40B4-BE49-F238E27FC236}">
                <a16:creationId xmlns:a16="http://schemas.microsoft.com/office/drawing/2014/main" id="{048A5DDC-C656-CE11-7935-C8A7558CD4A4}"/>
              </a:ext>
            </a:extLst>
          </p:cNvPr>
          <p:cNvSpPr txBox="1">
            <a:spLocks/>
          </p:cNvSpPr>
          <p:nvPr/>
        </p:nvSpPr>
        <p:spPr>
          <a:xfrm>
            <a:off x="10191135" y="3961939"/>
            <a:ext cx="1569116" cy="13638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Mulish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ntury Gothic Pro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entury Gothic Pro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 Pro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 Pro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b-NO" sz="1800" dirty="0"/>
              <a:t>Dispensere til papir,</a:t>
            </a:r>
            <a:br>
              <a:rPr lang="nb-NO" sz="1800" dirty="0"/>
            </a:br>
            <a:r>
              <a:rPr lang="nb-NO" sz="1800" dirty="0"/>
              <a:t>hygiene og </a:t>
            </a:r>
            <a:br>
              <a:rPr lang="nb-NO" sz="1800" dirty="0"/>
            </a:br>
            <a:r>
              <a:rPr lang="nb-NO" sz="1800" dirty="0"/>
              <a:t>håndsåpe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0F73013F-7BD8-4F7F-DF2E-D9F664524F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0700" y="2451100"/>
            <a:ext cx="1422654" cy="1119802"/>
          </a:xfrm>
          <a:prstGeom prst="rect">
            <a:avLst/>
          </a:prstGeom>
        </p:spPr>
      </p:pic>
      <p:pic>
        <p:nvPicPr>
          <p:cNvPr id="19" name="Bilde 18" descr="Et bilde som inneholder tekst, skjermbilde, programvare, Operativsystem&#10;&#10;Automatisk generert beskrivelse">
            <a:extLst>
              <a:ext uri="{FF2B5EF4-FFF2-40B4-BE49-F238E27FC236}">
                <a16:creationId xmlns:a16="http://schemas.microsoft.com/office/drawing/2014/main" id="{3AE0C931-9A07-AFC3-C5F1-2F9870C69E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1900" y="2501900"/>
            <a:ext cx="1384300" cy="1130300"/>
          </a:xfrm>
          <a:prstGeom prst="rect">
            <a:avLst/>
          </a:prstGeom>
        </p:spPr>
      </p:pic>
      <p:pic>
        <p:nvPicPr>
          <p:cNvPr id="22" name="Bilde 21" descr="Et bilde som inneholder tekst, skjermbilde, programvare, Operativsystem&#10;&#10;Automatisk generert beskrivelse">
            <a:extLst>
              <a:ext uri="{FF2B5EF4-FFF2-40B4-BE49-F238E27FC236}">
                <a16:creationId xmlns:a16="http://schemas.microsoft.com/office/drawing/2014/main" id="{30BEB0DA-65FF-329E-52C8-EBCD1E74A6D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57700" y="2451100"/>
            <a:ext cx="1333500" cy="1181100"/>
          </a:xfrm>
          <a:prstGeom prst="rect">
            <a:avLst/>
          </a:prstGeom>
        </p:spPr>
      </p:pic>
      <p:pic>
        <p:nvPicPr>
          <p:cNvPr id="24" name="Bilde 23" descr="Et bilde som inneholder tekst, skjermbilde, programvare, Operativsystem&#10;&#10;Automatisk generert beskrivelse">
            <a:extLst>
              <a:ext uri="{FF2B5EF4-FFF2-40B4-BE49-F238E27FC236}">
                <a16:creationId xmlns:a16="http://schemas.microsoft.com/office/drawing/2014/main" id="{56E6D834-D399-5FB1-116B-37CC0792107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88100" y="2400300"/>
            <a:ext cx="1333500" cy="1333500"/>
          </a:xfrm>
          <a:prstGeom prst="rect">
            <a:avLst/>
          </a:prstGeom>
        </p:spPr>
      </p:pic>
      <p:pic>
        <p:nvPicPr>
          <p:cNvPr id="25" name="Bilde 24" descr="Et bilde som inneholder tekst, skjermbilde, programvare, Operativsystem&#10;&#10;Automatisk generert beskrivelse">
            <a:extLst>
              <a:ext uri="{FF2B5EF4-FFF2-40B4-BE49-F238E27FC236}">
                <a16:creationId xmlns:a16="http://schemas.microsoft.com/office/drawing/2014/main" id="{6785CF62-BA1E-8397-89AA-87857F913D5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07400" y="2349500"/>
            <a:ext cx="1270000" cy="1422400"/>
          </a:xfrm>
          <a:prstGeom prst="rect">
            <a:avLst/>
          </a:prstGeom>
        </p:spPr>
      </p:pic>
      <p:pic>
        <p:nvPicPr>
          <p:cNvPr id="26" name="Bilde 25" descr="Et bilde som inneholder tekst, skjermbilde, programvare, Operativsystem&#10;&#10;Automatisk generert beskrivelse">
            <a:extLst>
              <a:ext uri="{FF2B5EF4-FFF2-40B4-BE49-F238E27FC236}">
                <a16:creationId xmlns:a16="http://schemas.microsoft.com/office/drawing/2014/main" id="{186F65A5-BBA2-BDA1-24F2-413F6EE86A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63200" y="2374900"/>
            <a:ext cx="1168400" cy="135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8048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B740AFBC-6D90-4088-2F42-A546E3CFC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Servicebekledning</a:t>
            </a:r>
          </a:p>
        </p:txBody>
      </p:sp>
      <p:sp>
        <p:nvSpPr>
          <p:cNvPr id="2" name="Avrundet rektangel 1">
            <a:extLst>
              <a:ext uri="{FF2B5EF4-FFF2-40B4-BE49-F238E27FC236}">
                <a16:creationId xmlns:a16="http://schemas.microsoft.com/office/drawing/2014/main" id="{EF87B80E-8003-F2DD-04CD-328ECB9BF905}"/>
              </a:ext>
            </a:extLst>
          </p:cNvPr>
          <p:cNvSpPr/>
          <p:nvPr/>
        </p:nvSpPr>
        <p:spPr>
          <a:xfrm>
            <a:off x="2381455" y="2271251"/>
            <a:ext cx="1569116" cy="15691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Plassholder for innhold 2">
            <a:extLst>
              <a:ext uri="{FF2B5EF4-FFF2-40B4-BE49-F238E27FC236}">
                <a16:creationId xmlns:a16="http://schemas.microsoft.com/office/drawing/2014/main" id="{4903E506-F6A3-5A92-17F1-AA8BFEF74F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5163" y="3961939"/>
            <a:ext cx="1997018" cy="1325563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nb-NO" sz="1800" dirty="0"/>
              <a:t>T-skjorter</a:t>
            </a:r>
          </a:p>
        </p:txBody>
      </p:sp>
      <p:sp>
        <p:nvSpPr>
          <p:cNvPr id="7" name="Avrundet rektangel 6">
            <a:extLst>
              <a:ext uri="{FF2B5EF4-FFF2-40B4-BE49-F238E27FC236}">
                <a16:creationId xmlns:a16="http://schemas.microsoft.com/office/drawing/2014/main" id="{FCD92035-C0FF-7338-5664-D5EF4027E5AD}"/>
              </a:ext>
            </a:extLst>
          </p:cNvPr>
          <p:cNvSpPr/>
          <p:nvPr/>
        </p:nvSpPr>
        <p:spPr>
          <a:xfrm>
            <a:off x="4342990" y="2271251"/>
            <a:ext cx="1569116" cy="15691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Plassholder for innhold 2">
            <a:extLst>
              <a:ext uri="{FF2B5EF4-FFF2-40B4-BE49-F238E27FC236}">
                <a16:creationId xmlns:a16="http://schemas.microsoft.com/office/drawing/2014/main" id="{CD9BE36D-281B-A740-35EC-971D8844E4D0}"/>
              </a:ext>
            </a:extLst>
          </p:cNvPr>
          <p:cNvSpPr txBox="1">
            <a:spLocks/>
          </p:cNvSpPr>
          <p:nvPr/>
        </p:nvSpPr>
        <p:spPr>
          <a:xfrm>
            <a:off x="3911854" y="3961939"/>
            <a:ext cx="2431388" cy="9345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Mulish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ntury Gothic Pro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entury Gothic Pro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 Pro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 Pro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b-NO" sz="1800" dirty="0"/>
              <a:t>Gensere</a:t>
            </a:r>
          </a:p>
        </p:txBody>
      </p:sp>
      <p:sp>
        <p:nvSpPr>
          <p:cNvPr id="9" name="Avrundet rektangel 8">
            <a:extLst>
              <a:ext uri="{FF2B5EF4-FFF2-40B4-BE49-F238E27FC236}">
                <a16:creationId xmlns:a16="http://schemas.microsoft.com/office/drawing/2014/main" id="{D967B1A2-EC3C-1829-D290-C5BB27C67D98}"/>
              </a:ext>
            </a:extLst>
          </p:cNvPr>
          <p:cNvSpPr/>
          <p:nvPr/>
        </p:nvSpPr>
        <p:spPr>
          <a:xfrm>
            <a:off x="6304526" y="2271251"/>
            <a:ext cx="1569116" cy="15691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Plassholder for innhold 2">
            <a:extLst>
              <a:ext uri="{FF2B5EF4-FFF2-40B4-BE49-F238E27FC236}">
                <a16:creationId xmlns:a16="http://schemas.microsoft.com/office/drawing/2014/main" id="{CA4E141B-6E5C-993F-8CB8-9403F5222AF6}"/>
              </a:ext>
            </a:extLst>
          </p:cNvPr>
          <p:cNvSpPr txBox="1">
            <a:spLocks/>
          </p:cNvSpPr>
          <p:nvPr/>
        </p:nvSpPr>
        <p:spPr>
          <a:xfrm>
            <a:off x="6159822" y="3961939"/>
            <a:ext cx="1858524" cy="10425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Mulish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ntury Gothic Pro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entury Gothic Pro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 Pro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 Pro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b-NO" sz="1800" dirty="0"/>
              <a:t>Arbeidsbukser</a:t>
            </a:r>
          </a:p>
        </p:txBody>
      </p:sp>
      <p:sp>
        <p:nvSpPr>
          <p:cNvPr id="11" name="Avrundet rektangel 10">
            <a:extLst>
              <a:ext uri="{FF2B5EF4-FFF2-40B4-BE49-F238E27FC236}">
                <a16:creationId xmlns:a16="http://schemas.microsoft.com/office/drawing/2014/main" id="{0303BF8F-715B-A8D6-F745-41FA1C7DB810}"/>
              </a:ext>
            </a:extLst>
          </p:cNvPr>
          <p:cNvSpPr/>
          <p:nvPr/>
        </p:nvSpPr>
        <p:spPr>
          <a:xfrm>
            <a:off x="8251313" y="2271251"/>
            <a:ext cx="1569116" cy="15691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Plassholder for innhold 2">
            <a:extLst>
              <a:ext uri="{FF2B5EF4-FFF2-40B4-BE49-F238E27FC236}">
                <a16:creationId xmlns:a16="http://schemas.microsoft.com/office/drawing/2014/main" id="{3D15F84E-1AF8-DAC2-7DE4-8CB37CE6FDDB}"/>
              </a:ext>
            </a:extLst>
          </p:cNvPr>
          <p:cNvSpPr txBox="1">
            <a:spLocks/>
          </p:cNvSpPr>
          <p:nvPr/>
        </p:nvSpPr>
        <p:spPr>
          <a:xfrm>
            <a:off x="8163049" y="3961939"/>
            <a:ext cx="1734674" cy="9345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Mulish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ntury Gothic Pro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entury Gothic Pro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 Pro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 Pro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b-NO" sz="1800" dirty="0"/>
              <a:t>Kokketøy</a:t>
            </a:r>
          </a:p>
        </p:txBody>
      </p:sp>
      <p:pic>
        <p:nvPicPr>
          <p:cNvPr id="17" name="Bilde 16" descr="Et bilde som inneholder tekst, skjermbilde, Multimedieprogramvare, Operativsystem&#10;&#10;Automatisk generert beskrivelse">
            <a:extLst>
              <a:ext uri="{FF2B5EF4-FFF2-40B4-BE49-F238E27FC236}">
                <a16:creationId xmlns:a16="http://schemas.microsoft.com/office/drawing/2014/main" id="{809AD271-9EDD-5703-9345-0259011B02E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1900" y="2336800"/>
            <a:ext cx="1265251" cy="1435100"/>
          </a:xfrm>
          <a:prstGeom prst="rect">
            <a:avLst/>
          </a:prstGeom>
        </p:spPr>
      </p:pic>
      <p:pic>
        <p:nvPicPr>
          <p:cNvPr id="18" name="Bilde 17" descr="Et bilde som inneholder tekst, skjermbilde, Multimedieprogramvare, Operativsystem&#10;&#10;Automatisk generert beskrivelse">
            <a:extLst>
              <a:ext uri="{FF2B5EF4-FFF2-40B4-BE49-F238E27FC236}">
                <a16:creationId xmlns:a16="http://schemas.microsoft.com/office/drawing/2014/main" id="{A047B4D8-53F1-F691-87F7-31E7FCBBC2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32300" y="2349500"/>
            <a:ext cx="1320800" cy="1409700"/>
          </a:xfrm>
          <a:prstGeom prst="rect">
            <a:avLst/>
          </a:prstGeom>
        </p:spPr>
      </p:pic>
      <p:pic>
        <p:nvPicPr>
          <p:cNvPr id="20" name="Bilde 19" descr="Et bilde som inneholder tekst, skjermbilde, Multimedieprogramvare, Operativsystem&#10;&#10;Automatisk generert beskrivelse">
            <a:extLst>
              <a:ext uri="{FF2B5EF4-FFF2-40B4-BE49-F238E27FC236}">
                <a16:creationId xmlns:a16="http://schemas.microsoft.com/office/drawing/2014/main" id="{A13F32D2-B4CB-EA66-CD2A-4260CDA66E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02400" y="2298700"/>
            <a:ext cx="1092200" cy="1498600"/>
          </a:xfrm>
          <a:prstGeom prst="rect">
            <a:avLst/>
          </a:prstGeom>
        </p:spPr>
      </p:pic>
      <p:pic>
        <p:nvPicPr>
          <p:cNvPr id="21" name="Bilde 20" descr="Et bilde som inneholder tekst, skjermbilde, Multimedieprogramvare, Operativsystem&#10;&#10;Automatisk generert beskrivelse">
            <a:extLst>
              <a:ext uri="{FF2B5EF4-FFF2-40B4-BE49-F238E27FC236}">
                <a16:creationId xmlns:a16="http://schemas.microsoft.com/office/drawing/2014/main" id="{0D912BCD-3B59-3CA1-1661-79F835FA195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18500" y="2324100"/>
            <a:ext cx="137160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4502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tel 2">
            <a:extLst>
              <a:ext uri="{FF2B5EF4-FFF2-40B4-BE49-F238E27FC236}">
                <a16:creationId xmlns:a16="http://schemas.microsoft.com/office/drawing/2014/main" id="{D5E2739F-9613-8A07-E0D7-465FA79CE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712" y="1098213"/>
            <a:ext cx="10515600" cy="1768974"/>
          </a:xfrm>
        </p:spPr>
        <p:txBody>
          <a:bodyPr/>
          <a:lstStyle/>
          <a:p>
            <a:r>
              <a:rPr lang="nb-NO" dirty="0"/>
              <a:t>Skikkelige maskiner og </a:t>
            </a:r>
            <a:br>
              <a:rPr lang="nb-NO" dirty="0"/>
            </a:br>
            <a:r>
              <a:rPr lang="nb-NO" dirty="0"/>
              <a:t>gode råd er halve jobben.</a:t>
            </a:r>
            <a:br>
              <a:rPr lang="nb-NO" dirty="0"/>
            </a:br>
            <a:r>
              <a:rPr lang="nb-NO" dirty="0"/>
              <a:t>Snakk med vaskeekte fagfolk!</a:t>
            </a:r>
            <a:endParaRPr lang="nb-NO" sz="2400" dirty="0"/>
          </a:p>
        </p:txBody>
      </p:sp>
      <p:pic>
        <p:nvPicPr>
          <p:cNvPr id="4" name="Bilde 3" descr="Et bilde som inneholder person, klær, Menneskeansikt, smil&#10;&#10;Automatisk generert beskrivelse">
            <a:extLst>
              <a:ext uri="{FF2B5EF4-FFF2-40B4-BE49-F238E27FC236}">
                <a16:creationId xmlns:a16="http://schemas.microsoft.com/office/drawing/2014/main" id="{13994915-F332-D467-9476-C0032E86A81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9516"/>
          <a:stretch/>
        </p:blipFill>
        <p:spPr>
          <a:xfrm>
            <a:off x="-1" y="-14748"/>
            <a:ext cx="73741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5773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8D03100-1902-6017-3926-61684DE2C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nb-NO" dirty="0"/>
              <a:t>Kort om oss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D8E1163-E5B4-33D3-0C5B-019996FC01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9071"/>
            <a:ext cx="10515600" cy="3871831"/>
          </a:xfrm>
        </p:spPr>
        <p:txBody>
          <a:bodyPr>
            <a:normAutofit fontScale="92500" lnSpcReduction="10000"/>
          </a:bodyPr>
          <a:lstStyle/>
          <a:p>
            <a:r>
              <a:rPr lang="nb-NO" dirty="0"/>
              <a:t>Etablert i 1978</a:t>
            </a:r>
          </a:p>
          <a:p>
            <a:pPr>
              <a:lnSpc>
                <a:spcPct val="100000"/>
              </a:lnSpc>
            </a:pPr>
            <a:r>
              <a:rPr lang="nb-NO" dirty="0"/>
              <a:t>Hovedkontor i Stavanger, forhandlere i Bergen, Oslo og Ålesund</a:t>
            </a:r>
          </a:p>
          <a:p>
            <a:r>
              <a:rPr lang="nb-NO" dirty="0"/>
              <a:t>Uavhengig leverandør av rengjøringsmidler, renholdsmaskiner,</a:t>
            </a:r>
            <a:br>
              <a:rPr lang="nb-NO" dirty="0"/>
            </a:br>
            <a:r>
              <a:rPr lang="nb-NO" dirty="0" err="1"/>
              <a:t>renholdsrekvisita</a:t>
            </a:r>
            <a:r>
              <a:rPr lang="nb-NO" dirty="0"/>
              <a:t>, hygieneprodukter, dispensere, tørkepapir, plastsekker/</a:t>
            </a:r>
            <a:br>
              <a:rPr lang="nb-NO" dirty="0"/>
            </a:br>
            <a:r>
              <a:rPr lang="nb-NO" dirty="0"/>
              <a:t>plastposer, cateringemballasje og servicebekledning</a:t>
            </a:r>
          </a:p>
          <a:p>
            <a:pPr>
              <a:lnSpc>
                <a:spcPct val="100000"/>
              </a:lnSpc>
            </a:pPr>
            <a:r>
              <a:rPr lang="nb-NO" dirty="0"/>
              <a:t>Kvalitetsprodukter</a:t>
            </a:r>
          </a:p>
          <a:p>
            <a:pPr>
              <a:lnSpc>
                <a:spcPct val="100000"/>
              </a:lnSpc>
            </a:pPr>
            <a:r>
              <a:rPr lang="nb-NO" dirty="0"/>
              <a:t>Gode råd</a:t>
            </a:r>
          </a:p>
          <a:p>
            <a:pPr>
              <a:lnSpc>
                <a:spcPct val="100000"/>
              </a:lnSpc>
            </a:pPr>
            <a:r>
              <a:rPr lang="nb-NO" dirty="0"/>
              <a:t>Fagkunnskap</a:t>
            </a:r>
          </a:p>
          <a:p>
            <a:pPr>
              <a:lnSpc>
                <a:spcPct val="100000"/>
              </a:lnSpc>
            </a:pPr>
            <a:r>
              <a:rPr lang="nb-NO" dirty="0"/>
              <a:t>Rask levering og konkurransedyktige priser</a:t>
            </a:r>
          </a:p>
        </p:txBody>
      </p:sp>
    </p:spTree>
    <p:extLst>
      <p:ext uri="{BB962C8B-B14F-4D97-AF65-F5344CB8AC3E}">
        <p14:creationId xmlns:p14="http://schemas.microsoft.com/office/powerpoint/2010/main" val="3873031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B740AFBC-6D90-4088-2F42-A546E3CFC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Rengjøringsmaskiner</a:t>
            </a:r>
          </a:p>
        </p:txBody>
      </p:sp>
      <p:sp>
        <p:nvSpPr>
          <p:cNvPr id="2" name="Avrundet rektangel 1">
            <a:extLst>
              <a:ext uri="{FF2B5EF4-FFF2-40B4-BE49-F238E27FC236}">
                <a16:creationId xmlns:a16="http://schemas.microsoft.com/office/drawing/2014/main" id="{EF87B80E-8003-F2DD-04CD-328ECB9BF905}"/>
              </a:ext>
            </a:extLst>
          </p:cNvPr>
          <p:cNvSpPr/>
          <p:nvPr/>
        </p:nvSpPr>
        <p:spPr>
          <a:xfrm>
            <a:off x="412955" y="2271251"/>
            <a:ext cx="1569116" cy="15691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Plassholder for innhold 2">
            <a:extLst>
              <a:ext uri="{FF2B5EF4-FFF2-40B4-BE49-F238E27FC236}">
                <a16:creationId xmlns:a16="http://schemas.microsoft.com/office/drawing/2014/main" id="{4903E506-F6A3-5A92-17F1-AA8BFEF74F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663" y="3961939"/>
            <a:ext cx="1997018" cy="1325563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nb-NO" sz="1800" dirty="0" err="1"/>
              <a:t>Roboter</a:t>
            </a:r>
            <a:endParaRPr lang="nb-NO" sz="1800" dirty="0"/>
          </a:p>
        </p:txBody>
      </p:sp>
      <p:sp>
        <p:nvSpPr>
          <p:cNvPr id="7" name="Avrundet rektangel 6">
            <a:extLst>
              <a:ext uri="{FF2B5EF4-FFF2-40B4-BE49-F238E27FC236}">
                <a16:creationId xmlns:a16="http://schemas.microsoft.com/office/drawing/2014/main" id="{FCD92035-C0FF-7338-5664-D5EF4027E5AD}"/>
              </a:ext>
            </a:extLst>
          </p:cNvPr>
          <p:cNvSpPr/>
          <p:nvPr/>
        </p:nvSpPr>
        <p:spPr>
          <a:xfrm>
            <a:off x="2374490" y="2271251"/>
            <a:ext cx="1569116" cy="15691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Plassholder for innhold 2">
            <a:extLst>
              <a:ext uri="{FF2B5EF4-FFF2-40B4-BE49-F238E27FC236}">
                <a16:creationId xmlns:a16="http://schemas.microsoft.com/office/drawing/2014/main" id="{CD9BE36D-281B-A740-35EC-971D8844E4D0}"/>
              </a:ext>
            </a:extLst>
          </p:cNvPr>
          <p:cNvSpPr txBox="1">
            <a:spLocks/>
          </p:cNvSpPr>
          <p:nvPr/>
        </p:nvSpPr>
        <p:spPr>
          <a:xfrm>
            <a:off x="1943354" y="3961939"/>
            <a:ext cx="2431388" cy="9345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Mulish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ntury Gothic Pro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entury Gothic Pro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 Pro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 Pro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b-NO" sz="1800" dirty="0"/>
              <a:t>Robot</a:t>
            </a:r>
            <a:br>
              <a:rPr lang="nb-NO" sz="1800" dirty="0"/>
            </a:br>
            <a:r>
              <a:rPr lang="nb-NO" sz="1800" dirty="0"/>
              <a:t>støvsuger</a:t>
            </a:r>
          </a:p>
        </p:txBody>
      </p:sp>
      <p:sp>
        <p:nvSpPr>
          <p:cNvPr id="9" name="Avrundet rektangel 8">
            <a:extLst>
              <a:ext uri="{FF2B5EF4-FFF2-40B4-BE49-F238E27FC236}">
                <a16:creationId xmlns:a16="http://schemas.microsoft.com/office/drawing/2014/main" id="{D967B1A2-EC3C-1829-D290-C5BB27C67D98}"/>
              </a:ext>
            </a:extLst>
          </p:cNvPr>
          <p:cNvSpPr/>
          <p:nvPr/>
        </p:nvSpPr>
        <p:spPr>
          <a:xfrm>
            <a:off x="4336026" y="2271251"/>
            <a:ext cx="1569116" cy="15691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Plassholder for innhold 2">
            <a:extLst>
              <a:ext uri="{FF2B5EF4-FFF2-40B4-BE49-F238E27FC236}">
                <a16:creationId xmlns:a16="http://schemas.microsoft.com/office/drawing/2014/main" id="{CA4E141B-6E5C-993F-8CB8-9403F5222AF6}"/>
              </a:ext>
            </a:extLst>
          </p:cNvPr>
          <p:cNvSpPr txBox="1">
            <a:spLocks/>
          </p:cNvSpPr>
          <p:nvPr/>
        </p:nvSpPr>
        <p:spPr>
          <a:xfrm>
            <a:off x="4336026" y="3961939"/>
            <a:ext cx="1569116" cy="10425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Mulish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ntury Gothic Pro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entury Gothic Pro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 Pro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 Pro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b-NO" sz="1800" dirty="0"/>
              <a:t>I-Team</a:t>
            </a:r>
            <a:br>
              <a:rPr lang="nb-NO" sz="1800" dirty="0"/>
            </a:br>
            <a:r>
              <a:rPr lang="nb-NO" sz="1800" dirty="0"/>
              <a:t>maskiner</a:t>
            </a:r>
          </a:p>
        </p:txBody>
      </p:sp>
      <p:sp>
        <p:nvSpPr>
          <p:cNvPr id="11" name="Avrundet rektangel 10">
            <a:extLst>
              <a:ext uri="{FF2B5EF4-FFF2-40B4-BE49-F238E27FC236}">
                <a16:creationId xmlns:a16="http://schemas.microsoft.com/office/drawing/2014/main" id="{0303BF8F-715B-A8D6-F745-41FA1C7DB810}"/>
              </a:ext>
            </a:extLst>
          </p:cNvPr>
          <p:cNvSpPr/>
          <p:nvPr/>
        </p:nvSpPr>
        <p:spPr>
          <a:xfrm>
            <a:off x="6282813" y="2271251"/>
            <a:ext cx="1569116" cy="15691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Plassholder for innhold 2">
            <a:extLst>
              <a:ext uri="{FF2B5EF4-FFF2-40B4-BE49-F238E27FC236}">
                <a16:creationId xmlns:a16="http://schemas.microsoft.com/office/drawing/2014/main" id="{3D15F84E-1AF8-DAC2-7DE4-8CB37CE6FDDB}"/>
              </a:ext>
            </a:extLst>
          </p:cNvPr>
          <p:cNvSpPr txBox="1">
            <a:spLocks/>
          </p:cNvSpPr>
          <p:nvPr/>
        </p:nvSpPr>
        <p:spPr>
          <a:xfrm>
            <a:off x="6194549" y="3961939"/>
            <a:ext cx="1734674" cy="9345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Mulish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ntury Gothic Pro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entury Gothic Pro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 Pro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 Pro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b-NO" sz="1800" dirty="0" err="1"/>
              <a:t>Sittemaskiner</a:t>
            </a:r>
            <a:endParaRPr lang="nb-NO" sz="1800" dirty="0"/>
          </a:p>
        </p:txBody>
      </p:sp>
      <p:sp>
        <p:nvSpPr>
          <p:cNvPr id="13" name="Avrundet rektangel 12">
            <a:extLst>
              <a:ext uri="{FF2B5EF4-FFF2-40B4-BE49-F238E27FC236}">
                <a16:creationId xmlns:a16="http://schemas.microsoft.com/office/drawing/2014/main" id="{152ADD6C-1F23-9438-DF99-84B7A23E1272}"/>
              </a:ext>
            </a:extLst>
          </p:cNvPr>
          <p:cNvSpPr/>
          <p:nvPr/>
        </p:nvSpPr>
        <p:spPr>
          <a:xfrm>
            <a:off x="8229600" y="2271251"/>
            <a:ext cx="1569116" cy="15691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Plassholder for innhold 2">
            <a:extLst>
              <a:ext uri="{FF2B5EF4-FFF2-40B4-BE49-F238E27FC236}">
                <a16:creationId xmlns:a16="http://schemas.microsoft.com/office/drawing/2014/main" id="{80488887-16A8-6C01-D995-D8815B724FB7}"/>
              </a:ext>
            </a:extLst>
          </p:cNvPr>
          <p:cNvSpPr txBox="1">
            <a:spLocks/>
          </p:cNvSpPr>
          <p:nvPr/>
        </p:nvSpPr>
        <p:spPr>
          <a:xfrm>
            <a:off x="8229600" y="3961939"/>
            <a:ext cx="1569116" cy="10425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Mulish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ntury Gothic Pro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entury Gothic Pro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 Pro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 Pro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b-NO" sz="1800" dirty="0"/>
              <a:t>Polerings-</a:t>
            </a:r>
            <a:br>
              <a:rPr lang="nb-NO" sz="1800" dirty="0"/>
            </a:br>
            <a:r>
              <a:rPr lang="nb-NO" sz="1800" dirty="0"/>
              <a:t>maskiner</a:t>
            </a:r>
          </a:p>
        </p:txBody>
      </p:sp>
      <p:sp>
        <p:nvSpPr>
          <p:cNvPr id="15" name="Avrundet rektangel 14">
            <a:extLst>
              <a:ext uri="{FF2B5EF4-FFF2-40B4-BE49-F238E27FC236}">
                <a16:creationId xmlns:a16="http://schemas.microsoft.com/office/drawing/2014/main" id="{1E64B62D-E00F-CD90-148F-526440993F7D}"/>
              </a:ext>
            </a:extLst>
          </p:cNvPr>
          <p:cNvSpPr/>
          <p:nvPr/>
        </p:nvSpPr>
        <p:spPr>
          <a:xfrm>
            <a:off x="10191135" y="2271251"/>
            <a:ext cx="1569116" cy="15691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" name="Plassholder for innhold 2">
            <a:extLst>
              <a:ext uri="{FF2B5EF4-FFF2-40B4-BE49-F238E27FC236}">
                <a16:creationId xmlns:a16="http://schemas.microsoft.com/office/drawing/2014/main" id="{048A5DDC-C656-CE11-7935-C8A7558CD4A4}"/>
              </a:ext>
            </a:extLst>
          </p:cNvPr>
          <p:cNvSpPr txBox="1">
            <a:spLocks/>
          </p:cNvSpPr>
          <p:nvPr/>
        </p:nvSpPr>
        <p:spPr>
          <a:xfrm>
            <a:off x="10191135" y="3961939"/>
            <a:ext cx="1569116" cy="13638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Mulish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ntury Gothic Pro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entury Gothic Pro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 Pro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 Pro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b-NO" sz="1800" dirty="0"/>
              <a:t>Støvsugere</a:t>
            </a:r>
          </a:p>
        </p:txBody>
      </p:sp>
      <p:pic>
        <p:nvPicPr>
          <p:cNvPr id="17" name="Bilde 16" descr="Et bilde som inneholder tekst, skjermbilde, design&#10;&#10;Automatisk generert beskrivelse">
            <a:extLst>
              <a:ext uri="{FF2B5EF4-FFF2-40B4-BE49-F238E27FC236}">
                <a16:creationId xmlns:a16="http://schemas.microsoft.com/office/drawing/2014/main" id="{F5B15A79-248F-6290-CA08-D648555C94D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000" y="2349500"/>
            <a:ext cx="1155700" cy="1460500"/>
          </a:xfrm>
          <a:prstGeom prst="rect">
            <a:avLst/>
          </a:prstGeom>
        </p:spPr>
      </p:pic>
      <p:pic>
        <p:nvPicPr>
          <p:cNvPr id="18" name="Bilde 17" descr="Et bilde som inneholder tekst, skjermbilde, design&#10;&#10;Automatisk generert beskrivelse">
            <a:extLst>
              <a:ext uri="{FF2B5EF4-FFF2-40B4-BE49-F238E27FC236}">
                <a16:creationId xmlns:a16="http://schemas.microsoft.com/office/drawing/2014/main" id="{C6A957A2-4F93-FD9B-9FAC-026B2FF678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63800" y="2324100"/>
            <a:ext cx="1371600" cy="1447800"/>
          </a:xfrm>
          <a:prstGeom prst="rect">
            <a:avLst/>
          </a:prstGeom>
        </p:spPr>
      </p:pic>
      <p:pic>
        <p:nvPicPr>
          <p:cNvPr id="20" name="Bilde 19" descr="Et bilde som inneholder tekst, skjermbilde, design&#10;&#10;Automatisk generert beskrivelse">
            <a:extLst>
              <a:ext uri="{FF2B5EF4-FFF2-40B4-BE49-F238E27FC236}">
                <a16:creationId xmlns:a16="http://schemas.microsoft.com/office/drawing/2014/main" id="{A386E5B7-D1B7-7A46-CD46-BF48472438C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33900" y="2311400"/>
            <a:ext cx="1168400" cy="1549400"/>
          </a:xfrm>
          <a:prstGeom prst="rect">
            <a:avLst/>
          </a:prstGeom>
        </p:spPr>
      </p:pic>
      <p:pic>
        <p:nvPicPr>
          <p:cNvPr id="21" name="Bilde 20" descr="Et bilde som inneholder tekst, skjermbilde, design&#10;&#10;Automatisk generert beskrivelse">
            <a:extLst>
              <a:ext uri="{FF2B5EF4-FFF2-40B4-BE49-F238E27FC236}">
                <a16:creationId xmlns:a16="http://schemas.microsoft.com/office/drawing/2014/main" id="{5EB7EC2D-9A56-5D3A-6EC1-8A2F7D2DE45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94549" y="2070100"/>
            <a:ext cx="1734674" cy="1891839"/>
          </a:xfrm>
          <a:prstGeom prst="rect">
            <a:avLst/>
          </a:prstGeom>
        </p:spPr>
      </p:pic>
      <p:pic>
        <p:nvPicPr>
          <p:cNvPr id="23" name="Bilde 22" descr="Et bilde som inneholder tekst, skjermbilde, design&#10;&#10;Automatisk generert beskrivelse">
            <a:extLst>
              <a:ext uri="{FF2B5EF4-FFF2-40B4-BE49-F238E27FC236}">
                <a16:creationId xmlns:a16="http://schemas.microsoft.com/office/drawing/2014/main" id="{9B017BA5-1EB8-732E-64BD-35563EC450E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56084" y="2171700"/>
            <a:ext cx="1793441" cy="1790239"/>
          </a:xfrm>
          <a:prstGeom prst="rect">
            <a:avLst/>
          </a:prstGeom>
        </p:spPr>
      </p:pic>
      <p:pic>
        <p:nvPicPr>
          <p:cNvPr id="27" name="Bilde 26" descr="Et bilde som inneholder tekst, skjermbilde, design&#10;&#10;Automatisk generert beskrivelse">
            <a:extLst>
              <a:ext uri="{FF2B5EF4-FFF2-40B4-BE49-F238E27FC236}">
                <a16:creationId xmlns:a16="http://schemas.microsoft.com/office/drawing/2014/main" id="{E56BA43B-B4FF-012E-080B-8D83C44CF33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99092" y="2171700"/>
            <a:ext cx="1746957" cy="172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5239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tel 2">
            <a:extLst>
              <a:ext uri="{FF2B5EF4-FFF2-40B4-BE49-F238E27FC236}">
                <a16:creationId xmlns:a16="http://schemas.microsoft.com/office/drawing/2014/main" id="{D5E2739F-9613-8A07-E0D7-465FA79CE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712" y="1098213"/>
            <a:ext cx="10515600" cy="1768974"/>
          </a:xfrm>
        </p:spPr>
        <p:txBody>
          <a:bodyPr/>
          <a:lstStyle/>
          <a:p>
            <a:r>
              <a:rPr lang="nb-NO" dirty="0"/>
              <a:t>Renholdsopplæring.</a:t>
            </a:r>
            <a:br>
              <a:rPr lang="nb-NO" dirty="0"/>
            </a:br>
            <a:r>
              <a:rPr lang="nb-NO" dirty="0"/>
              <a:t>Snakk med vaskeekte fagfolk!</a:t>
            </a:r>
            <a:endParaRPr lang="nb-NO" sz="2400" dirty="0"/>
          </a:p>
        </p:txBody>
      </p:sp>
      <p:pic>
        <p:nvPicPr>
          <p:cNvPr id="9" name="Bilde 8" descr="Et bilde som inneholder person, Menneskeansikt, smil, klær&#10;&#10;Automatisk generert beskrivelse">
            <a:extLst>
              <a:ext uri="{FF2B5EF4-FFF2-40B4-BE49-F238E27FC236}">
                <a16:creationId xmlns:a16="http://schemas.microsoft.com/office/drawing/2014/main" id="{9A282298-22B7-6F4F-3A89-97B5B74E9C2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4879"/>
          <a:stretch/>
        </p:blipFill>
        <p:spPr>
          <a:xfrm>
            <a:off x="0" y="0"/>
            <a:ext cx="55011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3703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8D03100-1902-6017-3926-61684DE2C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8005"/>
            <a:ext cx="10515600" cy="1325563"/>
          </a:xfrm>
        </p:spPr>
        <p:txBody>
          <a:bodyPr/>
          <a:lstStyle/>
          <a:p>
            <a:r>
              <a:rPr lang="nb-NO" dirty="0"/>
              <a:t>Voks og utvikle deg sammen med oss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D8E1163-E5B4-33D3-0C5B-019996FC01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81951"/>
            <a:ext cx="10515600" cy="3727309"/>
          </a:xfrm>
        </p:spPr>
        <p:txBody>
          <a:bodyPr>
            <a:noAutofit/>
          </a:bodyPr>
          <a:lstStyle/>
          <a:p>
            <a:r>
              <a:rPr lang="nb-NO" sz="1900" dirty="0">
                <a:solidFill>
                  <a:srgbClr val="FFFFFF"/>
                </a:solidFill>
                <a:effectLst/>
              </a:rPr>
              <a:t>Renholdsopplæring er en investering for fremtiden og et viktig skritt for å heve standarden, både innen renhold og bransjen som helhet. </a:t>
            </a:r>
          </a:p>
          <a:p>
            <a:r>
              <a:rPr lang="nb-NO" sz="1900" dirty="0">
                <a:solidFill>
                  <a:srgbClr val="FFFFFF"/>
                </a:solidFill>
                <a:effectLst/>
              </a:rPr>
              <a:t>Dybdekunnskap er et sterkt middel for den enkelte og bedriften til å utmerke seg.</a:t>
            </a:r>
          </a:p>
          <a:p>
            <a:r>
              <a:rPr lang="nb-NO" sz="1900" dirty="0">
                <a:solidFill>
                  <a:srgbClr val="FFFFFF"/>
                </a:solidFill>
                <a:effectLst/>
              </a:rPr>
              <a:t>Vi har alle </a:t>
            </a:r>
            <a:r>
              <a:rPr lang="nb-NO" sz="1900" dirty="0" err="1">
                <a:solidFill>
                  <a:srgbClr val="FFFFFF"/>
                </a:solidFill>
                <a:effectLst/>
              </a:rPr>
              <a:t>renholdsrelaterte</a:t>
            </a:r>
            <a:r>
              <a:rPr lang="nb-NO" sz="1900" dirty="0">
                <a:solidFill>
                  <a:srgbClr val="FFFFFF"/>
                </a:solidFill>
                <a:effectLst/>
              </a:rPr>
              <a:t> kurs du kan tenke deg, ta det individuelt eller skreddersy</a:t>
            </a:r>
            <a:br>
              <a:rPr lang="nb-NO" sz="1900" dirty="0">
                <a:solidFill>
                  <a:srgbClr val="FFFFFF"/>
                </a:solidFill>
                <a:effectLst/>
              </a:rPr>
            </a:br>
            <a:r>
              <a:rPr lang="nb-NO" sz="1900" dirty="0">
                <a:solidFill>
                  <a:srgbClr val="FFFFFF"/>
                </a:solidFill>
                <a:effectLst/>
              </a:rPr>
              <a:t>unike opplæringspakker som passer deg og dine behov. </a:t>
            </a:r>
          </a:p>
          <a:p>
            <a:r>
              <a:rPr lang="nb-NO" sz="1900" dirty="0">
                <a:solidFill>
                  <a:srgbClr val="FFFFFF"/>
                </a:solidFill>
                <a:effectLst/>
              </a:rPr>
              <a:t>Vi ønsker å dele vår kunnskap og erfaring med deg.</a:t>
            </a:r>
          </a:p>
          <a:p>
            <a:r>
              <a:rPr lang="nb-NO" sz="1900" dirty="0">
                <a:solidFill>
                  <a:srgbClr val="FFFFFF"/>
                </a:solidFill>
                <a:effectLst/>
              </a:rPr>
              <a:t>Sammen med oss har du mulighet til å vokse. </a:t>
            </a:r>
          </a:p>
        </p:txBody>
      </p:sp>
    </p:spTree>
    <p:extLst>
      <p:ext uri="{BB962C8B-B14F-4D97-AF65-F5344CB8AC3E}">
        <p14:creationId xmlns:p14="http://schemas.microsoft.com/office/powerpoint/2010/main" val="39329378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 descr="Et bilde som inneholder person, klær, Menneskeansikt, mann&#10;&#10;Automatisk generert beskrivelse">
            <a:extLst>
              <a:ext uri="{FF2B5EF4-FFF2-40B4-BE49-F238E27FC236}">
                <a16:creationId xmlns:a16="http://schemas.microsoft.com/office/drawing/2014/main" id="{A8FB282E-3C19-C9DE-6E53-85B0EBF9E6E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903" r="24274"/>
          <a:stretch/>
        </p:blipFill>
        <p:spPr>
          <a:xfrm>
            <a:off x="2182761" y="0"/>
            <a:ext cx="7049730" cy="6858000"/>
          </a:xfrm>
          <a:prstGeom prst="rect">
            <a:avLst/>
          </a:prstGeom>
        </p:spPr>
      </p:pic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A2C3EA0-DA4D-214F-C6F7-FD1C50B97C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670" y="2160530"/>
            <a:ext cx="3202461" cy="796521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nb-NO" sz="1800" dirty="0"/>
              <a:t>Espen </a:t>
            </a:r>
            <a:r>
              <a:rPr lang="nb-NO" sz="1800" dirty="0" err="1"/>
              <a:t>Endregaard</a:t>
            </a:r>
            <a:br>
              <a:rPr lang="nb-NO" sz="1800" dirty="0"/>
            </a:br>
            <a:r>
              <a:rPr lang="nb-NO" sz="1800" dirty="0"/>
              <a:t>Rådgivende salgsleder</a:t>
            </a:r>
          </a:p>
        </p:txBody>
      </p:sp>
      <p:sp>
        <p:nvSpPr>
          <p:cNvPr id="5" name="Tittel 4">
            <a:extLst>
              <a:ext uri="{FF2B5EF4-FFF2-40B4-BE49-F238E27FC236}">
                <a16:creationId xmlns:a16="http://schemas.microsoft.com/office/drawing/2014/main" id="{FDD03F40-B28A-5318-82CC-1E421DBA5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Serviceteam</a:t>
            </a:r>
          </a:p>
        </p:txBody>
      </p:sp>
      <p:sp>
        <p:nvSpPr>
          <p:cNvPr id="6" name="Plassholder for innhold 2">
            <a:extLst>
              <a:ext uri="{FF2B5EF4-FFF2-40B4-BE49-F238E27FC236}">
                <a16:creationId xmlns:a16="http://schemas.microsoft.com/office/drawing/2014/main" id="{6DBA6DB8-5281-24F3-4330-FB65C35F1C23}"/>
              </a:ext>
            </a:extLst>
          </p:cNvPr>
          <p:cNvSpPr txBox="1">
            <a:spLocks/>
          </p:cNvSpPr>
          <p:nvPr/>
        </p:nvSpPr>
        <p:spPr>
          <a:xfrm>
            <a:off x="7592961" y="2160530"/>
            <a:ext cx="3202461" cy="7965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Mulish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ntury Gothic Pro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entury Gothic Pro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 Pro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 Pro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b-NO" sz="1800" dirty="0"/>
              <a:t>Tommy Hansen</a:t>
            </a:r>
            <a:br>
              <a:rPr lang="nb-NO" sz="1800" dirty="0"/>
            </a:br>
            <a:r>
              <a:rPr lang="nb-NO" sz="1800" dirty="0"/>
              <a:t>IT-support</a:t>
            </a:r>
          </a:p>
        </p:txBody>
      </p:sp>
    </p:spTree>
    <p:extLst>
      <p:ext uri="{BB962C8B-B14F-4D97-AF65-F5344CB8AC3E}">
        <p14:creationId xmlns:p14="http://schemas.microsoft.com/office/powerpoint/2010/main" val="21484517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 descr="Et bilde som inneholder tekst, programvare, skjermbilde, Nettside&#10;&#10;Automatisk generert beskrivelse">
            <a:extLst>
              <a:ext uri="{FF2B5EF4-FFF2-40B4-BE49-F238E27FC236}">
                <a16:creationId xmlns:a16="http://schemas.microsoft.com/office/drawing/2014/main" id="{A30CE515-E4AE-575B-20C5-33D970C46BB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5223" y="1519950"/>
            <a:ext cx="6781554" cy="4380105"/>
          </a:xfrm>
          <a:prstGeom prst="rect">
            <a:avLst/>
          </a:prstGeom>
        </p:spPr>
      </p:pic>
      <p:sp>
        <p:nvSpPr>
          <p:cNvPr id="3" name="Tittel 4">
            <a:extLst>
              <a:ext uri="{FF2B5EF4-FFF2-40B4-BE49-F238E27FC236}">
                <a16:creationId xmlns:a16="http://schemas.microsoft.com/office/drawing/2014/main" id="{3472C8A7-B46A-3E0A-440B-1EAE97FFE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nb-NO" dirty="0"/>
              <a:t>Serviceskjema</a:t>
            </a:r>
          </a:p>
        </p:txBody>
      </p:sp>
    </p:spTree>
    <p:extLst>
      <p:ext uri="{BB962C8B-B14F-4D97-AF65-F5344CB8AC3E}">
        <p14:creationId xmlns:p14="http://schemas.microsoft.com/office/powerpoint/2010/main" val="9562314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4">
            <a:extLst>
              <a:ext uri="{FF2B5EF4-FFF2-40B4-BE49-F238E27FC236}">
                <a16:creationId xmlns:a16="http://schemas.microsoft.com/office/drawing/2014/main" id="{3472C8A7-B46A-3E0A-440B-1EAE97FFE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62634"/>
            <a:ext cx="10515600" cy="1325563"/>
          </a:xfrm>
        </p:spPr>
        <p:txBody>
          <a:bodyPr/>
          <a:lstStyle/>
          <a:p>
            <a:r>
              <a:rPr lang="nb-NO" dirty="0"/>
              <a:t>Takk for oss!</a:t>
            </a:r>
          </a:p>
        </p:txBody>
      </p:sp>
    </p:spTree>
    <p:extLst>
      <p:ext uri="{BB962C8B-B14F-4D97-AF65-F5344CB8AC3E}">
        <p14:creationId xmlns:p14="http://schemas.microsoft.com/office/powerpoint/2010/main" val="15167545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tel 2">
            <a:extLst>
              <a:ext uri="{FF2B5EF4-FFF2-40B4-BE49-F238E27FC236}">
                <a16:creationId xmlns:a16="http://schemas.microsoft.com/office/drawing/2014/main" id="{D5E2739F-9613-8A07-E0D7-465FA79CE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712" y="1098213"/>
            <a:ext cx="10515600" cy="1768974"/>
          </a:xfrm>
        </p:spPr>
        <p:txBody>
          <a:bodyPr/>
          <a:lstStyle/>
          <a:p>
            <a:r>
              <a:rPr lang="nb-NO" dirty="0"/>
              <a:t>Skikkelige </a:t>
            </a:r>
            <a:r>
              <a:rPr lang="nb-NO" dirty="0" err="1"/>
              <a:t>renholdsmaksiner</a:t>
            </a:r>
            <a:r>
              <a:rPr lang="nb-NO" dirty="0"/>
              <a:t> og </a:t>
            </a:r>
            <a:br>
              <a:rPr lang="nb-NO" dirty="0"/>
            </a:br>
            <a:r>
              <a:rPr lang="nb-NO" dirty="0"/>
              <a:t>gode råd er halve jobben</a:t>
            </a:r>
            <a:endParaRPr lang="nb-NO" sz="2400" dirty="0"/>
          </a:p>
        </p:txBody>
      </p:sp>
      <p:pic>
        <p:nvPicPr>
          <p:cNvPr id="12" name="Bilde 11" descr="Et bilde som inneholder person, Menneskeansikt, klær, Mobiltelefon&#10;&#10;Automatisk generert beskrivelse">
            <a:extLst>
              <a:ext uri="{FF2B5EF4-FFF2-40B4-BE49-F238E27FC236}">
                <a16:creationId xmlns:a16="http://schemas.microsoft.com/office/drawing/2014/main" id="{44A0B1A5-B2DB-8514-4EF4-9C0CC38D68F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6818"/>
          <a:stretch/>
        </p:blipFill>
        <p:spPr>
          <a:xfrm>
            <a:off x="0" y="364587"/>
            <a:ext cx="6096000" cy="6447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0306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8D03100-1902-6017-3926-61684DE2C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53714"/>
            <a:ext cx="10515600" cy="1325563"/>
          </a:xfrm>
        </p:spPr>
        <p:txBody>
          <a:bodyPr/>
          <a:lstStyle/>
          <a:p>
            <a:r>
              <a:rPr lang="nb-NO" dirty="0"/>
              <a:t>Vår visjon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D8E1163-E5B4-33D3-0C5B-019996FC01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87661"/>
            <a:ext cx="10515600" cy="132556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nb-NO" dirty="0"/>
              <a:t>Pålitelige folk</a:t>
            </a:r>
          </a:p>
          <a:p>
            <a:pPr>
              <a:lnSpc>
                <a:spcPct val="100000"/>
              </a:lnSpc>
            </a:pPr>
            <a:r>
              <a:rPr lang="nb-NO" dirty="0"/>
              <a:t>Tillitsfullt samarbeid</a:t>
            </a:r>
          </a:p>
          <a:p>
            <a:pPr>
              <a:lnSpc>
                <a:spcPct val="100000"/>
              </a:lnSpc>
            </a:pPr>
            <a:r>
              <a:rPr lang="nb-NO" dirty="0"/>
              <a:t>Beste løsningen</a:t>
            </a:r>
          </a:p>
        </p:txBody>
      </p:sp>
      <p:pic>
        <p:nvPicPr>
          <p:cNvPr id="9" name="Bilde 8" descr="Et bilde som inneholder person, klær, Menneskeansikt, mann&#10;&#10;Automatisk generert beskrivelse">
            <a:extLst>
              <a:ext uri="{FF2B5EF4-FFF2-40B4-BE49-F238E27FC236}">
                <a16:creationId xmlns:a16="http://schemas.microsoft.com/office/drawing/2014/main" id="{8586F0E2-EAD4-4F6F-00BD-67E22F29C7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791"/>
          <a:stretch/>
        </p:blipFill>
        <p:spPr>
          <a:xfrm>
            <a:off x="4002294" y="19455"/>
            <a:ext cx="8157280" cy="6827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1594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 descr="Et bilde som inneholder tekst, skjermbilde, hus, design&#10;&#10;Automatisk generert beskrivelse">
            <a:extLst>
              <a:ext uri="{FF2B5EF4-FFF2-40B4-BE49-F238E27FC236}">
                <a16:creationId xmlns:a16="http://schemas.microsoft.com/office/drawing/2014/main" id="{FDDD9B54-3096-022A-91D8-D806AA9554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8410" y="2570204"/>
            <a:ext cx="2347785" cy="1581665"/>
          </a:xfrm>
          <a:prstGeom prst="rect">
            <a:avLst/>
          </a:prstGeom>
        </p:spPr>
      </p:pic>
      <p:pic>
        <p:nvPicPr>
          <p:cNvPr id="11" name="Bilde 10" descr="Et bilde som inneholder tekst, skjermbilde, hus, design&#10;&#10;Automatisk generert beskrivelse">
            <a:extLst>
              <a:ext uri="{FF2B5EF4-FFF2-40B4-BE49-F238E27FC236}">
                <a16:creationId xmlns:a16="http://schemas.microsoft.com/office/drawing/2014/main" id="{FA2E6F7D-B512-F81D-C92D-CAB30CC8AA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76367" y="2570204"/>
            <a:ext cx="2286000" cy="1581665"/>
          </a:xfrm>
          <a:prstGeom prst="rect">
            <a:avLst/>
          </a:prstGeom>
        </p:spPr>
      </p:pic>
      <p:pic>
        <p:nvPicPr>
          <p:cNvPr id="12" name="Bilde 11" descr="Et bilde som inneholder tekst, skjermbilde, hus, design&#10;&#10;Automatisk generert beskrivelse">
            <a:extLst>
              <a:ext uri="{FF2B5EF4-FFF2-40B4-BE49-F238E27FC236}">
                <a16:creationId xmlns:a16="http://schemas.microsoft.com/office/drawing/2014/main" id="{7A2AF197-A79B-555C-168E-2DDD97F329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2539" y="1828800"/>
            <a:ext cx="5301051" cy="2879124"/>
          </a:xfrm>
          <a:prstGeom prst="rect">
            <a:avLst/>
          </a:prstGeom>
        </p:spPr>
      </p:pic>
      <p:sp>
        <p:nvSpPr>
          <p:cNvPr id="13" name="Tittel 1">
            <a:extLst>
              <a:ext uri="{FF2B5EF4-FFF2-40B4-BE49-F238E27FC236}">
                <a16:creationId xmlns:a16="http://schemas.microsoft.com/office/drawing/2014/main" id="{34AA1495-1AEC-B11E-20B0-0437E2C7F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nb-NO" dirty="0"/>
              <a:t>Kort om historien</a:t>
            </a:r>
          </a:p>
        </p:txBody>
      </p:sp>
      <p:sp>
        <p:nvSpPr>
          <p:cNvPr id="14" name="Plassholder for innhold 2">
            <a:extLst>
              <a:ext uri="{FF2B5EF4-FFF2-40B4-BE49-F238E27FC236}">
                <a16:creationId xmlns:a16="http://schemas.microsoft.com/office/drawing/2014/main" id="{2791F250-753B-F0F0-619C-DDD414F724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139" y="4368603"/>
            <a:ext cx="2461056" cy="796521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nb-NO" dirty="0"/>
              <a:t>1978 - 1988</a:t>
            </a:r>
            <a:br>
              <a:rPr lang="nb-NO" dirty="0"/>
            </a:br>
            <a:r>
              <a:rPr lang="nb-NO" dirty="0"/>
              <a:t>Stavanger Sentrum øst</a:t>
            </a:r>
          </a:p>
        </p:txBody>
      </p:sp>
      <p:sp>
        <p:nvSpPr>
          <p:cNvPr id="15" name="Plassholder for innhold 2">
            <a:extLst>
              <a:ext uri="{FF2B5EF4-FFF2-40B4-BE49-F238E27FC236}">
                <a16:creationId xmlns:a16="http://schemas.microsoft.com/office/drawing/2014/main" id="{07C7DF48-20A4-21AE-64AE-695F75135191}"/>
              </a:ext>
            </a:extLst>
          </p:cNvPr>
          <p:cNvSpPr txBox="1">
            <a:spLocks/>
          </p:cNvSpPr>
          <p:nvPr/>
        </p:nvSpPr>
        <p:spPr>
          <a:xfrm>
            <a:off x="3348842" y="4368603"/>
            <a:ext cx="2461056" cy="7965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Mulish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ntury Gothic Pro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entury Gothic Pro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 Pro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 Pro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b-NO" dirty="0"/>
              <a:t>1988-2001 </a:t>
            </a:r>
            <a:br>
              <a:rPr lang="nb-NO" dirty="0"/>
            </a:br>
            <a:r>
              <a:rPr lang="nb-NO" dirty="0"/>
              <a:t>Hundvåg </a:t>
            </a:r>
            <a:r>
              <a:rPr lang="nb-NO" dirty="0" err="1"/>
              <a:t>krossen</a:t>
            </a:r>
            <a:endParaRPr lang="nb-NO" dirty="0"/>
          </a:p>
        </p:txBody>
      </p:sp>
      <p:sp>
        <p:nvSpPr>
          <p:cNvPr id="16" name="Plassholder for innhold 2">
            <a:extLst>
              <a:ext uri="{FF2B5EF4-FFF2-40B4-BE49-F238E27FC236}">
                <a16:creationId xmlns:a16="http://schemas.microsoft.com/office/drawing/2014/main" id="{096C2DEA-E4B8-A05B-7308-4851A7E8FF61}"/>
              </a:ext>
            </a:extLst>
          </p:cNvPr>
          <p:cNvSpPr txBox="1">
            <a:spLocks/>
          </p:cNvSpPr>
          <p:nvPr/>
        </p:nvSpPr>
        <p:spPr>
          <a:xfrm>
            <a:off x="6225605" y="4954230"/>
            <a:ext cx="4551985" cy="7965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Mulish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ntury Gothic Pro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entury Gothic Pro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 Pro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 Pro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b-NO" dirty="0"/>
              <a:t>2001 – 2023:</a:t>
            </a:r>
            <a:br>
              <a:rPr lang="nb-NO" dirty="0"/>
            </a:br>
            <a:r>
              <a:rPr lang="nb-NO" dirty="0"/>
              <a:t>Hundvåg Øst</a:t>
            </a:r>
          </a:p>
        </p:txBody>
      </p:sp>
    </p:spTree>
    <p:extLst>
      <p:ext uri="{BB962C8B-B14F-4D97-AF65-F5344CB8AC3E}">
        <p14:creationId xmlns:p14="http://schemas.microsoft.com/office/powerpoint/2010/main" val="41602172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Avrundet rektangel 21">
            <a:extLst>
              <a:ext uri="{FF2B5EF4-FFF2-40B4-BE49-F238E27FC236}">
                <a16:creationId xmlns:a16="http://schemas.microsoft.com/office/drawing/2014/main" id="{7D47198F-DE54-0126-F559-507772723583}"/>
              </a:ext>
            </a:extLst>
          </p:cNvPr>
          <p:cNvSpPr/>
          <p:nvPr/>
        </p:nvSpPr>
        <p:spPr>
          <a:xfrm>
            <a:off x="10406813" y="4232959"/>
            <a:ext cx="1580700" cy="32635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 dirty="0" err="1">
                <a:solidFill>
                  <a:srgbClr val="316121"/>
                </a:solidFill>
              </a:rPr>
              <a:t>Ayu</a:t>
            </a:r>
            <a:r>
              <a:rPr lang="nb-NO" sz="1400" dirty="0">
                <a:solidFill>
                  <a:srgbClr val="316121"/>
                </a:solidFill>
              </a:rPr>
              <a:t> </a:t>
            </a:r>
            <a:r>
              <a:rPr lang="nb-NO" sz="1400" dirty="0" err="1">
                <a:solidFill>
                  <a:srgbClr val="316121"/>
                </a:solidFill>
              </a:rPr>
              <a:t>Damayanti</a:t>
            </a:r>
            <a:endParaRPr lang="nb-NO" sz="1400" dirty="0">
              <a:solidFill>
                <a:srgbClr val="316121"/>
              </a:solidFill>
            </a:endParaRPr>
          </a:p>
        </p:txBody>
      </p:sp>
      <p:sp>
        <p:nvSpPr>
          <p:cNvPr id="21" name="Avrundet rektangel 20">
            <a:extLst>
              <a:ext uri="{FF2B5EF4-FFF2-40B4-BE49-F238E27FC236}">
                <a16:creationId xmlns:a16="http://schemas.microsoft.com/office/drawing/2014/main" id="{EFA3AFDF-0EEB-3711-1994-4D1096A3A07A}"/>
              </a:ext>
            </a:extLst>
          </p:cNvPr>
          <p:cNvSpPr/>
          <p:nvPr/>
        </p:nvSpPr>
        <p:spPr>
          <a:xfrm>
            <a:off x="10406813" y="3199026"/>
            <a:ext cx="1580700" cy="32635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 dirty="0">
                <a:solidFill>
                  <a:srgbClr val="316121"/>
                </a:solidFill>
              </a:rPr>
              <a:t>Tommy Hansen</a:t>
            </a:r>
          </a:p>
        </p:txBody>
      </p:sp>
      <p:grpSp>
        <p:nvGrpSpPr>
          <p:cNvPr id="83" name="Gruppe 82">
            <a:extLst>
              <a:ext uri="{FF2B5EF4-FFF2-40B4-BE49-F238E27FC236}">
                <a16:creationId xmlns:a16="http://schemas.microsoft.com/office/drawing/2014/main" id="{EB41E10E-97CF-A042-35C3-56EDA5B7CA6E}"/>
              </a:ext>
            </a:extLst>
          </p:cNvPr>
          <p:cNvGrpSpPr/>
          <p:nvPr/>
        </p:nvGrpSpPr>
        <p:grpSpPr>
          <a:xfrm>
            <a:off x="143253" y="1805650"/>
            <a:ext cx="11982484" cy="3217003"/>
            <a:chOff x="143253" y="1805650"/>
            <a:chExt cx="11982484" cy="3217003"/>
          </a:xfrm>
        </p:grpSpPr>
        <p:cxnSp>
          <p:nvCxnSpPr>
            <p:cNvPr id="32" name="Rett linje 31">
              <a:extLst>
                <a:ext uri="{FF2B5EF4-FFF2-40B4-BE49-F238E27FC236}">
                  <a16:creationId xmlns:a16="http://schemas.microsoft.com/office/drawing/2014/main" id="{64A72809-64CF-BAEC-8D5D-D633C6F1188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88560" y="1949828"/>
              <a:ext cx="3240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Rett linje 32">
              <a:extLst>
                <a:ext uri="{FF2B5EF4-FFF2-40B4-BE49-F238E27FC236}">
                  <a16:creationId xmlns:a16="http://schemas.microsoft.com/office/drawing/2014/main" id="{D541A420-D32A-CC79-9BE8-6484DCA4D2C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56392" y="3028934"/>
              <a:ext cx="9340771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Rett linje 36">
              <a:extLst>
                <a:ext uri="{FF2B5EF4-FFF2-40B4-BE49-F238E27FC236}">
                  <a16:creationId xmlns:a16="http://schemas.microsoft.com/office/drawing/2014/main" id="{D74AF898-5A1D-F8FF-1505-6116A4FEA36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66524" y="4079642"/>
              <a:ext cx="2029476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Rett linje 39">
              <a:extLst>
                <a:ext uri="{FF2B5EF4-FFF2-40B4-BE49-F238E27FC236}">
                  <a16:creationId xmlns:a16="http://schemas.microsoft.com/office/drawing/2014/main" id="{E338B073-B2A7-039C-B32B-26CA0A82468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0181" y="4079642"/>
              <a:ext cx="2029476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Rett linje 40">
              <a:extLst>
                <a:ext uri="{FF2B5EF4-FFF2-40B4-BE49-F238E27FC236}">
                  <a16:creationId xmlns:a16="http://schemas.microsoft.com/office/drawing/2014/main" id="{00D03C23-81F8-ECAA-B2CB-A960A6B1715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45828" y="4079642"/>
              <a:ext cx="2029476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Rett linje 41">
              <a:extLst>
                <a:ext uri="{FF2B5EF4-FFF2-40B4-BE49-F238E27FC236}">
                  <a16:creationId xmlns:a16="http://schemas.microsoft.com/office/drawing/2014/main" id="{56210B6B-5213-64E4-287F-D8E49C8A8F8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990246" y="4079642"/>
              <a:ext cx="1206917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Rett linje 44">
              <a:extLst>
                <a:ext uri="{FF2B5EF4-FFF2-40B4-BE49-F238E27FC236}">
                  <a16:creationId xmlns:a16="http://schemas.microsoft.com/office/drawing/2014/main" id="{70BF3AE6-9F0B-EF9E-74FC-DEA56F6C264E}"/>
                </a:ext>
              </a:extLst>
            </p:cNvPr>
            <p:cNvCxnSpPr>
              <a:cxnSpLocks/>
              <a:stCxn id="19" idx="1"/>
            </p:cNvCxnSpPr>
            <p:nvPr/>
          </p:nvCxnSpPr>
          <p:spPr>
            <a:xfrm flipH="1" flipV="1">
              <a:off x="670181" y="3358345"/>
              <a:ext cx="395861" cy="386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Rett linje 46">
              <a:extLst>
                <a:ext uri="{FF2B5EF4-FFF2-40B4-BE49-F238E27FC236}">
                  <a16:creationId xmlns:a16="http://schemas.microsoft.com/office/drawing/2014/main" id="{F5DEAAEC-B919-113E-7999-2AEC793A1CBC}"/>
                </a:ext>
              </a:extLst>
            </p:cNvPr>
            <p:cNvCxnSpPr>
              <a:cxnSpLocks/>
              <a:stCxn id="18" idx="1"/>
            </p:cNvCxnSpPr>
            <p:nvPr/>
          </p:nvCxnSpPr>
          <p:spPr>
            <a:xfrm flipH="1" flipV="1">
              <a:off x="4060844" y="3358345"/>
              <a:ext cx="396000" cy="386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Rett linje 48">
              <a:extLst>
                <a:ext uri="{FF2B5EF4-FFF2-40B4-BE49-F238E27FC236}">
                  <a16:creationId xmlns:a16="http://schemas.microsoft.com/office/drawing/2014/main" id="{AC2DBB4E-F938-6A7E-8345-C1FD6B3B142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445828" y="3358345"/>
              <a:ext cx="396000" cy="386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Rett linje 49">
              <a:extLst>
                <a:ext uri="{FF2B5EF4-FFF2-40B4-BE49-F238E27FC236}">
                  <a16:creationId xmlns:a16="http://schemas.microsoft.com/office/drawing/2014/main" id="{5E1F5DDB-0B7D-2F9B-CADC-7EA2496C343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001605" y="3358345"/>
              <a:ext cx="396000" cy="386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Rett linje 50">
              <a:extLst>
                <a:ext uri="{FF2B5EF4-FFF2-40B4-BE49-F238E27FC236}">
                  <a16:creationId xmlns:a16="http://schemas.microsoft.com/office/drawing/2014/main" id="{2342D1B7-9D21-7C4E-39D8-350C5F0DE65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99920" y="1949828"/>
              <a:ext cx="0" cy="107910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Rett linje 52">
              <a:extLst>
                <a:ext uri="{FF2B5EF4-FFF2-40B4-BE49-F238E27FC236}">
                  <a16:creationId xmlns:a16="http://schemas.microsoft.com/office/drawing/2014/main" id="{AE7C9CBA-6B43-13C5-D466-FD0437E5892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7817" y="3358345"/>
              <a:ext cx="0" cy="72697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5" name="Rett linje 54">
              <a:extLst>
                <a:ext uri="{FF2B5EF4-FFF2-40B4-BE49-F238E27FC236}">
                  <a16:creationId xmlns:a16="http://schemas.microsoft.com/office/drawing/2014/main" id="{4560BFE2-F108-4D74-66BE-51905C9160F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62801" y="3358345"/>
              <a:ext cx="0" cy="72697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6" name="Rett linje 55">
              <a:extLst>
                <a:ext uri="{FF2B5EF4-FFF2-40B4-BE49-F238E27FC236}">
                  <a16:creationId xmlns:a16="http://schemas.microsoft.com/office/drawing/2014/main" id="{23C9712D-4704-76B3-4674-BAA38819225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59144" y="3358345"/>
              <a:ext cx="0" cy="72697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7" name="Rett linje 56">
              <a:extLst>
                <a:ext uri="{FF2B5EF4-FFF2-40B4-BE49-F238E27FC236}">
                  <a16:creationId xmlns:a16="http://schemas.microsoft.com/office/drawing/2014/main" id="{4144F2D0-29F5-9F37-8296-4E93A02702D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97881" y="3358345"/>
              <a:ext cx="0" cy="72697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8" name="Rett linje 57">
              <a:extLst>
                <a:ext uri="{FF2B5EF4-FFF2-40B4-BE49-F238E27FC236}">
                  <a16:creationId xmlns:a16="http://schemas.microsoft.com/office/drawing/2014/main" id="{F2280F08-72BD-670A-C201-B4A0C876437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185803" y="3011896"/>
              <a:ext cx="0" cy="30493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Rett linje 59">
              <a:extLst>
                <a:ext uri="{FF2B5EF4-FFF2-40B4-BE49-F238E27FC236}">
                  <a16:creationId xmlns:a16="http://schemas.microsoft.com/office/drawing/2014/main" id="{51AF2E1E-E5A5-04F4-70DF-790D56B914C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185803" y="4091001"/>
              <a:ext cx="0" cy="30493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1" name="Rett linje 60">
              <a:extLst>
                <a:ext uri="{FF2B5EF4-FFF2-40B4-BE49-F238E27FC236}">
                  <a16:creationId xmlns:a16="http://schemas.microsoft.com/office/drawing/2014/main" id="{CAF069B6-4A45-13A8-549F-30057017BA6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487632" y="4073961"/>
              <a:ext cx="0" cy="30493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Rett linje 61">
              <a:extLst>
                <a:ext uri="{FF2B5EF4-FFF2-40B4-BE49-F238E27FC236}">
                  <a16:creationId xmlns:a16="http://schemas.microsoft.com/office/drawing/2014/main" id="{76510194-B323-9F7C-6BB4-512C7AA1EA7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89461" y="4073961"/>
              <a:ext cx="0" cy="30493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3" name="Rett linje 62">
              <a:extLst>
                <a:ext uri="{FF2B5EF4-FFF2-40B4-BE49-F238E27FC236}">
                  <a16:creationId xmlns:a16="http://schemas.microsoft.com/office/drawing/2014/main" id="{A6F3D78F-1955-D50D-FA34-D23FA118DA2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42020" y="3028934"/>
              <a:ext cx="0" cy="30493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4" name="Rett linje 63">
              <a:extLst>
                <a:ext uri="{FF2B5EF4-FFF2-40B4-BE49-F238E27FC236}">
                  <a16:creationId xmlns:a16="http://schemas.microsoft.com/office/drawing/2014/main" id="{8933A8C0-CBC5-C545-25C9-D6036030A05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45677" y="3028934"/>
              <a:ext cx="0" cy="30493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5" name="Rett linje 64">
              <a:extLst>
                <a:ext uri="{FF2B5EF4-FFF2-40B4-BE49-F238E27FC236}">
                  <a16:creationId xmlns:a16="http://schemas.microsoft.com/office/drawing/2014/main" id="{6727A87D-2884-2918-EC16-9F8F67C3545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60694" y="3023254"/>
              <a:ext cx="0" cy="30493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6" name="Rett linje 65">
              <a:extLst>
                <a:ext uri="{FF2B5EF4-FFF2-40B4-BE49-F238E27FC236}">
                  <a16:creationId xmlns:a16="http://schemas.microsoft.com/office/drawing/2014/main" id="{6E8C39F0-B819-55A2-5310-0DFF28C7E81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96969" y="4073961"/>
              <a:ext cx="0" cy="30493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7" name="Rett linje 66">
              <a:extLst>
                <a:ext uri="{FF2B5EF4-FFF2-40B4-BE49-F238E27FC236}">
                  <a16:creationId xmlns:a16="http://schemas.microsoft.com/office/drawing/2014/main" id="{8987F0AD-7043-A254-4E5A-268A146B8B8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98797" y="4073961"/>
              <a:ext cx="0" cy="30493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8" name="Rett linje 67">
              <a:extLst>
                <a:ext uri="{FF2B5EF4-FFF2-40B4-BE49-F238E27FC236}">
                  <a16:creationId xmlns:a16="http://schemas.microsoft.com/office/drawing/2014/main" id="{B7D0CB17-520D-D1E9-FECD-34F86E933D1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06305" y="4073961"/>
              <a:ext cx="0" cy="30493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9" name="Rett linje 68">
              <a:extLst>
                <a:ext uri="{FF2B5EF4-FFF2-40B4-BE49-F238E27FC236}">
                  <a16:creationId xmlns:a16="http://schemas.microsoft.com/office/drawing/2014/main" id="{A110B1C1-6BD2-8B01-1148-DB91EE43A4A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8134" y="4073961"/>
              <a:ext cx="0" cy="30493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3" name="Avrundet rektangel 22">
              <a:extLst>
                <a:ext uri="{FF2B5EF4-FFF2-40B4-BE49-F238E27FC236}">
                  <a16:creationId xmlns:a16="http://schemas.microsoft.com/office/drawing/2014/main" id="{C782B09A-E852-16F2-23D8-1767CE1E7ADF}"/>
                </a:ext>
              </a:extLst>
            </p:cNvPr>
            <p:cNvSpPr/>
            <p:nvPr/>
          </p:nvSpPr>
          <p:spPr>
            <a:xfrm>
              <a:off x="8708064" y="4232959"/>
              <a:ext cx="1580700" cy="326355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sz="1400" dirty="0">
                  <a:solidFill>
                    <a:srgbClr val="316121"/>
                  </a:solidFill>
                </a:rPr>
                <a:t>Terje Fjærestrand</a:t>
              </a:r>
            </a:p>
          </p:txBody>
        </p:sp>
        <p:sp>
          <p:nvSpPr>
            <p:cNvPr id="24" name="Avrundet rektangel 23">
              <a:extLst>
                <a:ext uri="{FF2B5EF4-FFF2-40B4-BE49-F238E27FC236}">
                  <a16:creationId xmlns:a16="http://schemas.microsoft.com/office/drawing/2014/main" id="{6983CFE9-6FF3-867C-A9B1-A4F8942B482D}"/>
                </a:ext>
              </a:extLst>
            </p:cNvPr>
            <p:cNvSpPr/>
            <p:nvPr/>
          </p:nvSpPr>
          <p:spPr>
            <a:xfrm>
              <a:off x="7009313" y="4232959"/>
              <a:ext cx="1580700" cy="326355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sz="1400" dirty="0">
                  <a:solidFill>
                    <a:srgbClr val="316121"/>
                  </a:solidFill>
                </a:rPr>
                <a:t>Yvonne F. Øie</a:t>
              </a:r>
            </a:p>
          </p:txBody>
        </p:sp>
        <p:sp>
          <p:nvSpPr>
            <p:cNvPr id="18" name="Avrundet rektangel 17">
              <a:extLst>
                <a:ext uri="{FF2B5EF4-FFF2-40B4-BE49-F238E27FC236}">
                  <a16:creationId xmlns:a16="http://schemas.microsoft.com/office/drawing/2014/main" id="{0E15D123-07E8-7029-5215-E8DB24D5E071}"/>
                </a:ext>
              </a:extLst>
            </p:cNvPr>
            <p:cNvSpPr/>
            <p:nvPr/>
          </p:nvSpPr>
          <p:spPr>
            <a:xfrm>
              <a:off x="4457425" y="3199028"/>
              <a:ext cx="1580700" cy="326355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sz="1400" dirty="0">
                  <a:solidFill>
                    <a:srgbClr val="316121"/>
                  </a:solidFill>
                </a:rPr>
                <a:t>Odd Opsal</a:t>
              </a:r>
            </a:p>
          </p:txBody>
        </p:sp>
        <p:sp>
          <p:nvSpPr>
            <p:cNvPr id="20" name="Avrundet rektangel 19">
              <a:extLst>
                <a:ext uri="{FF2B5EF4-FFF2-40B4-BE49-F238E27FC236}">
                  <a16:creationId xmlns:a16="http://schemas.microsoft.com/office/drawing/2014/main" id="{E05B39DF-425D-4ACB-0241-1F4CA2951CBD}"/>
                </a:ext>
              </a:extLst>
            </p:cNvPr>
            <p:cNvSpPr/>
            <p:nvPr/>
          </p:nvSpPr>
          <p:spPr>
            <a:xfrm>
              <a:off x="7848808" y="3199026"/>
              <a:ext cx="1580700" cy="326355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sz="1400" dirty="0">
                  <a:solidFill>
                    <a:srgbClr val="316121"/>
                  </a:solidFill>
                </a:rPr>
                <a:t>Eirik Hope</a:t>
              </a:r>
            </a:p>
          </p:txBody>
        </p:sp>
        <p:sp>
          <p:nvSpPr>
            <p:cNvPr id="25" name="Avrundet rektangel 24">
              <a:extLst>
                <a:ext uri="{FF2B5EF4-FFF2-40B4-BE49-F238E27FC236}">
                  <a16:creationId xmlns:a16="http://schemas.microsoft.com/office/drawing/2014/main" id="{101BC3F1-0D3F-EFF7-29A7-569004B365D6}"/>
                </a:ext>
              </a:extLst>
            </p:cNvPr>
            <p:cNvSpPr/>
            <p:nvPr/>
          </p:nvSpPr>
          <p:spPr>
            <a:xfrm>
              <a:off x="5310562" y="4232959"/>
              <a:ext cx="1580700" cy="326355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sz="1400" dirty="0">
                  <a:solidFill>
                    <a:srgbClr val="316121"/>
                  </a:solidFill>
                </a:rPr>
                <a:t>Jone Larsen</a:t>
              </a:r>
            </a:p>
          </p:txBody>
        </p:sp>
        <p:sp>
          <p:nvSpPr>
            <p:cNvPr id="19" name="Avrundet rektangel 18">
              <a:extLst>
                <a:ext uri="{FF2B5EF4-FFF2-40B4-BE49-F238E27FC236}">
                  <a16:creationId xmlns:a16="http://schemas.microsoft.com/office/drawing/2014/main" id="{4AE12052-4666-6079-3311-18E293E21216}"/>
                </a:ext>
              </a:extLst>
            </p:cNvPr>
            <p:cNvSpPr/>
            <p:nvPr/>
          </p:nvSpPr>
          <p:spPr>
            <a:xfrm>
              <a:off x="1066042" y="3199027"/>
              <a:ext cx="1580700" cy="326355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sz="1400" dirty="0">
                  <a:solidFill>
                    <a:srgbClr val="316121"/>
                  </a:solidFill>
                </a:rPr>
                <a:t>Arild Broberg</a:t>
              </a:r>
            </a:p>
          </p:txBody>
        </p:sp>
        <p:sp>
          <p:nvSpPr>
            <p:cNvPr id="26" name="Avrundet rektangel 25">
              <a:extLst>
                <a:ext uri="{FF2B5EF4-FFF2-40B4-BE49-F238E27FC236}">
                  <a16:creationId xmlns:a16="http://schemas.microsoft.com/office/drawing/2014/main" id="{1BFEDA0A-8E17-357E-AE04-D9F0D5F6EE6A}"/>
                </a:ext>
              </a:extLst>
            </p:cNvPr>
            <p:cNvSpPr/>
            <p:nvPr/>
          </p:nvSpPr>
          <p:spPr>
            <a:xfrm>
              <a:off x="3611811" y="4232959"/>
              <a:ext cx="1580700" cy="326355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sz="1400" dirty="0">
                  <a:solidFill>
                    <a:srgbClr val="316121"/>
                  </a:solidFill>
                </a:rPr>
                <a:t>Helge Broberg</a:t>
              </a:r>
            </a:p>
          </p:txBody>
        </p:sp>
        <p:sp>
          <p:nvSpPr>
            <p:cNvPr id="27" name="Avrundet rektangel 26">
              <a:extLst>
                <a:ext uri="{FF2B5EF4-FFF2-40B4-BE49-F238E27FC236}">
                  <a16:creationId xmlns:a16="http://schemas.microsoft.com/office/drawing/2014/main" id="{3D0F3B8E-F470-FB5D-DA6E-2D2E0E96FF9F}"/>
                </a:ext>
              </a:extLst>
            </p:cNvPr>
            <p:cNvSpPr/>
            <p:nvPr/>
          </p:nvSpPr>
          <p:spPr>
            <a:xfrm>
              <a:off x="1913060" y="4232959"/>
              <a:ext cx="1580700" cy="326355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sz="1400" dirty="0">
                  <a:solidFill>
                    <a:srgbClr val="316121"/>
                  </a:solidFill>
                </a:rPr>
                <a:t>Agnes Franka</a:t>
              </a:r>
            </a:p>
          </p:txBody>
        </p:sp>
        <p:sp>
          <p:nvSpPr>
            <p:cNvPr id="28" name="Avrundet rektangel 27">
              <a:extLst>
                <a:ext uri="{FF2B5EF4-FFF2-40B4-BE49-F238E27FC236}">
                  <a16:creationId xmlns:a16="http://schemas.microsoft.com/office/drawing/2014/main" id="{7D20D035-2314-7AB6-4359-DAB68BF708B3}"/>
                </a:ext>
              </a:extLst>
            </p:cNvPr>
            <p:cNvSpPr/>
            <p:nvPr/>
          </p:nvSpPr>
          <p:spPr>
            <a:xfrm>
              <a:off x="214309" y="4232959"/>
              <a:ext cx="1580700" cy="326355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sz="1400" dirty="0">
                  <a:solidFill>
                    <a:srgbClr val="316121"/>
                  </a:solidFill>
                </a:rPr>
                <a:t>Evelyn </a:t>
              </a:r>
              <a:r>
                <a:rPr lang="nb-NO" sz="1400" dirty="0" err="1">
                  <a:solidFill>
                    <a:srgbClr val="316121"/>
                  </a:solidFill>
                </a:rPr>
                <a:t>Fardan</a:t>
              </a:r>
              <a:endParaRPr lang="nb-NO" sz="1400" dirty="0">
                <a:solidFill>
                  <a:srgbClr val="316121"/>
                </a:solidFill>
              </a:endParaRPr>
            </a:p>
          </p:txBody>
        </p:sp>
        <p:sp>
          <p:nvSpPr>
            <p:cNvPr id="70" name="TekstSylinder 69">
              <a:extLst>
                <a:ext uri="{FF2B5EF4-FFF2-40B4-BE49-F238E27FC236}">
                  <a16:creationId xmlns:a16="http://schemas.microsoft.com/office/drawing/2014/main" id="{66511261-C8FF-B9D8-8950-588D538FF1B8}"/>
                </a:ext>
              </a:extLst>
            </p:cNvPr>
            <p:cNvSpPr txBox="1"/>
            <p:nvPr/>
          </p:nvSpPr>
          <p:spPr>
            <a:xfrm>
              <a:off x="981939" y="3560476"/>
              <a:ext cx="13587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1000" dirty="0">
                  <a:solidFill>
                    <a:schemeClr val="bg1"/>
                  </a:solidFill>
                  <a:latin typeface="Mulish" pitchFamily="2" charset="77"/>
                </a:rPr>
                <a:t>– Logistikk</a:t>
              </a:r>
            </a:p>
            <a:p>
              <a:r>
                <a:rPr lang="nb-NO" sz="1000" dirty="0">
                  <a:solidFill>
                    <a:schemeClr val="bg1"/>
                  </a:solidFill>
                  <a:latin typeface="Mulish" pitchFamily="2" charset="77"/>
                </a:rPr>
                <a:t>– Innkjøpsansvarlig</a:t>
              </a:r>
            </a:p>
          </p:txBody>
        </p:sp>
        <p:sp>
          <p:nvSpPr>
            <p:cNvPr id="71" name="TekstSylinder 70">
              <a:extLst>
                <a:ext uri="{FF2B5EF4-FFF2-40B4-BE49-F238E27FC236}">
                  <a16:creationId xmlns:a16="http://schemas.microsoft.com/office/drawing/2014/main" id="{75F030A6-B083-982D-00B3-43DE37F82B7D}"/>
                </a:ext>
              </a:extLst>
            </p:cNvPr>
            <p:cNvSpPr txBox="1"/>
            <p:nvPr/>
          </p:nvSpPr>
          <p:spPr>
            <a:xfrm>
              <a:off x="4378280" y="3560476"/>
              <a:ext cx="135872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1000" dirty="0">
                  <a:solidFill>
                    <a:schemeClr val="bg1"/>
                  </a:solidFill>
                  <a:latin typeface="Mulish" pitchFamily="2" charset="77"/>
                </a:rPr>
                <a:t>– Lager</a:t>
              </a:r>
            </a:p>
          </p:txBody>
        </p:sp>
        <p:sp>
          <p:nvSpPr>
            <p:cNvPr id="72" name="TekstSylinder 71">
              <a:extLst>
                <a:ext uri="{FF2B5EF4-FFF2-40B4-BE49-F238E27FC236}">
                  <a16:creationId xmlns:a16="http://schemas.microsoft.com/office/drawing/2014/main" id="{2C74F1B5-C6E8-DC7D-7908-0F36E40E6321}"/>
                </a:ext>
              </a:extLst>
            </p:cNvPr>
            <p:cNvSpPr txBox="1"/>
            <p:nvPr/>
          </p:nvSpPr>
          <p:spPr>
            <a:xfrm>
              <a:off x="3521253" y="4622543"/>
              <a:ext cx="135872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1000" dirty="0">
                  <a:solidFill>
                    <a:schemeClr val="bg1"/>
                  </a:solidFill>
                  <a:latin typeface="Mulish" pitchFamily="2" charset="77"/>
                </a:rPr>
                <a:t>– Lager</a:t>
              </a:r>
            </a:p>
          </p:txBody>
        </p:sp>
        <p:sp>
          <p:nvSpPr>
            <p:cNvPr id="74" name="TekstSylinder 73">
              <a:extLst>
                <a:ext uri="{FF2B5EF4-FFF2-40B4-BE49-F238E27FC236}">
                  <a16:creationId xmlns:a16="http://schemas.microsoft.com/office/drawing/2014/main" id="{540E4A6C-5151-09C7-CE67-125B4B4100C4}"/>
                </a:ext>
              </a:extLst>
            </p:cNvPr>
            <p:cNvSpPr txBox="1"/>
            <p:nvPr/>
          </p:nvSpPr>
          <p:spPr>
            <a:xfrm>
              <a:off x="5236463" y="4622543"/>
              <a:ext cx="135872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1000" dirty="0">
                  <a:solidFill>
                    <a:schemeClr val="bg1"/>
                  </a:solidFill>
                  <a:latin typeface="Mulish" pitchFamily="2" charset="77"/>
                </a:rPr>
                <a:t>– Sjåfør</a:t>
              </a:r>
            </a:p>
          </p:txBody>
        </p:sp>
        <p:sp>
          <p:nvSpPr>
            <p:cNvPr id="75" name="TekstSylinder 74">
              <a:extLst>
                <a:ext uri="{FF2B5EF4-FFF2-40B4-BE49-F238E27FC236}">
                  <a16:creationId xmlns:a16="http://schemas.microsoft.com/office/drawing/2014/main" id="{878B06B2-9BB6-4C0A-A6A2-0788B404D447}"/>
                </a:ext>
              </a:extLst>
            </p:cNvPr>
            <p:cNvSpPr txBox="1"/>
            <p:nvPr/>
          </p:nvSpPr>
          <p:spPr>
            <a:xfrm>
              <a:off x="7787863" y="3560476"/>
              <a:ext cx="158069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1000" dirty="0">
                  <a:solidFill>
                    <a:schemeClr val="bg1"/>
                  </a:solidFill>
                  <a:latin typeface="Mulish" pitchFamily="2" charset="77"/>
                </a:rPr>
                <a:t>– Salgsleder</a:t>
              </a:r>
              <a:br>
                <a:rPr lang="nb-NO" sz="1000" dirty="0">
                  <a:solidFill>
                    <a:schemeClr val="bg1"/>
                  </a:solidFill>
                  <a:latin typeface="Mulish" pitchFamily="2" charset="77"/>
                </a:rPr>
              </a:br>
              <a:endParaRPr lang="nb-NO" sz="1000" dirty="0">
                <a:solidFill>
                  <a:schemeClr val="bg1"/>
                </a:solidFill>
                <a:latin typeface="Mulish" pitchFamily="2" charset="77"/>
              </a:endParaRPr>
            </a:p>
          </p:txBody>
        </p:sp>
        <p:sp>
          <p:nvSpPr>
            <p:cNvPr id="76" name="TekstSylinder 75">
              <a:extLst>
                <a:ext uri="{FF2B5EF4-FFF2-40B4-BE49-F238E27FC236}">
                  <a16:creationId xmlns:a16="http://schemas.microsoft.com/office/drawing/2014/main" id="{8B3237E6-F770-D174-5443-0C14AFE0F5F1}"/>
                </a:ext>
              </a:extLst>
            </p:cNvPr>
            <p:cNvSpPr txBox="1"/>
            <p:nvPr/>
          </p:nvSpPr>
          <p:spPr>
            <a:xfrm>
              <a:off x="10332280" y="3560476"/>
              <a:ext cx="179345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1000" dirty="0">
                  <a:solidFill>
                    <a:schemeClr val="bg1"/>
                  </a:solidFill>
                  <a:latin typeface="Mulish" pitchFamily="2" charset="77"/>
                </a:rPr>
                <a:t>– Teknisk support maskiner</a:t>
              </a:r>
              <a:br>
                <a:rPr lang="nb-NO" sz="1000" dirty="0">
                  <a:solidFill>
                    <a:schemeClr val="bg1"/>
                  </a:solidFill>
                  <a:latin typeface="Mulish" pitchFamily="2" charset="77"/>
                </a:rPr>
              </a:br>
              <a:r>
                <a:rPr lang="nb-NO" sz="1000" dirty="0">
                  <a:solidFill>
                    <a:schemeClr val="bg1"/>
                  </a:solidFill>
                  <a:latin typeface="Mulish" pitchFamily="2" charset="77"/>
                </a:rPr>
                <a:t>– IT-ansvarlig</a:t>
              </a:r>
            </a:p>
          </p:txBody>
        </p:sp>
        <p:sp>
          <p:nvSpPr>
            <p:cNvPr id="77" name="TekstSylinder 76">
              <a:extLst>
                <a:ext uri="{FF2B5EF4-FFF2-40B4-BE49-F238E27FC236}">
                  <a16:creationId xmlns:a16="http://schemas.microsoft.com/office/drawing/2014/main" id="{C3DB6179-E242-02FD-4446-88AF4016E1F0}"/>
                </a:ext>
              </a:extLst>
            </p:cNvPr>
            <p:cNvSpPr txBox="1"/>
            <p:nvPr/>
          </p:nvSpPr>
          <p:spPr>
            <a:xfrm>
              <a:off x="10332280" y="4622543"/>
              <a:ext cx="179345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1000" dirty="0">
                  <a:solidFill>
                    <a:schemeClr val="bg1"/>
                  </a:solidFill>
                  <a:latin typeface="Mulish" pitchFamily="2" charset="77"/>
                </a:rPr>
                <a:t>– Sosiale medier</a:t>
              </a:r>
            </a:p>
            <a:p>
              <a:r>
                <a:rPr lang="nb-NO" sz="1000" dirty="0">
                  <a:solidFill>
                    <a:schemeClr val="bg1"/>
                  </a:solidFill>
                  <a:latin typeface="Mulish" pitchFamily="2" charset="77"/>
                </a:rPr>
                <a:t>– Markedsføring</a:t>
              </a:r>
            </a:p>
          </p:txBody>
        </p:sp>
        <p:sp>
          <p:nvSpPr>
            <p:cNvPr id="78" name="TekstSylinder 77">
              <a:extLst>
                <a:ext uri="{FF2B5EF4-FFF2-40B4-BE49-F238E27FC236}">
                  <a16:creationId xmlns:a16="http://schemas.microsoft.com/office/drawing/2014/main" id="{C0D33D7F-20CB-466A-E007-24C4825D4E5C}"/>
                </a:ext>
              </a:extLst>
            </p:cNvPr>
            <p:cNvSpPr txBox="1"/>
            <p:nvPr/>
          </p:nvSpPr>
          <p:spPr>
            <a:xfrm>
              <a:off x="8622750" y="4622543"/>
              <a:ext cx="179345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1000" dirty="0">
                  <a:solidFill>
                    <a:schemeClr val="bg1"/>
                  </a:solidFill>
                  <a:latin typeface="Mulish" pitchFamily="2" charset="77"/>
                </a:rPr>
                <a:t>– Salgsansvarlig Østlandet</a:t>
              </a:r>
            </a:p>
          </p:txBody>
        </p:sp>
        <p:sp>
          <p:nvSpPr>
            <p:cNvPr id="79" name="TekstSylinder 78">
              <a:extLst>
                <a:ext uri="{FF2B5EF4-FFF2-40B4-BE49-F238E27FC236}">
                  <a16:creationId xmlns:a16="http://schemas.microsoft.com/office/drawing/2014/main" id="{CC5B6CC5-C8DE-F062-A698-A6D190AFB42F}"/>
                </a:ext>
              </a:extLst>
            </p:cNvPr>
            <p:cNvSpPr txBox="1"/>
            <p:nvPr/>
          </p:nvSpPr>
          <p:spPr>
            <a:xfrm>
              <a:off x="6924579" y="4622543"/>
              <a:ext cx="179345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1000" dirty="0">
                  <a:solidFill>
                    <a:schemeClr val="bg1"/>
                  </a:solidFill>
                  <a:latin typeface="Mulish" pitchFamily="2" charset="77"/>
                </a:rPr>
                <a:t>– Salgskonsulent</a:t>
              </a:r>
              <a:br>
                <a:rPr lang="nb-NO" sz="1000" dirty="0">
                  <a:solidFill>
                    <a:schemeClr val="bg1"/>
                  </a:solidFill>
                  <a:latin typeface="Mulish" pitchFamily="2" charset="77"/>
                </a:rPr>
              </a:br>
              <a:r>
                <a:rPr lang="nb-NO" sz="1000" dirty="0">
                  <a:solidFill>
                    <a:schemeClr val="bg1"/>
                  </a:solidFill>
                  <a:latin typeface="Mulish" pitchFamily="2" charset="77"/>
                </a:rPr>
                <a:t>– Verneombud</a:t>
              </a:r>
            </a:p>
          </p:txBody>
        </p:sp>
        <p:sp>
          <p:nvSpPr>
            <p:cNvPr id="80" name="TekstSylinder 79">
              <a:extLst>
                <a:ext uri="{FF2B5EF4-FFF2-40B4-BE49-F238E27FC236}">
                  <a16:creationId xmlns:a16="http://schemas.microsoft.com/office/drawing/2014/main" id="{B1589C59-1B1B-7DC3-8439-536A6D2B2095}"/>
                </a:ext>
              </a:extLst>
            </p:cNvPr>
            <p:cNvSpPr txBox="1"/>
            <p:nvPr/>
          </p:nvSpPr>
          <p:spPr>
            <a:xfrm>
              <a:off x="143253" y="4622543"/>
              <a:ext cx="179345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1000" dirty="0">
                  <a:solidFill>
                    <a:schemeClr val="bg1"/>
                  </a:solidFill>
                  <a:latin typeface="Mulish" pitchFamily="2" charset="77"/>
                </a:rPr>
                <a:t>– Faktura</a:t>
              </a:r>
              <a:br>
                <a:rPr lang="nb-NO" sz="1000" dirty="0">
                  <a:solidFill>
                    <a:schemeClr val="bg1"/>
                  </a:solidFill>
                  <a:latin typeface="Mulish" pitchFamily="2" charset="77"/>
                </a:rPr>
              </a:br>
              <a:r>
                <a:rPr lang="nb-NO" sz="1000" dirty="0">
                  <a:solidFill>
                    <a:schemeClr val="bg1"/>
                  </a:solidFill>
                  <a:latin typeface="Mulish" pitchFamily="2" charset="77"/>
                </a:rPr>
                <a:t>– Administrasjon</a:t>
              </a:r>
            </a:p>
          </p:txBody>
        </p:sp>
        <p:sp>
          <p:nvSpPr>
            <p:cNvPr id="81" name="TekstSylinder 80">
              <a:extLst>
                <a:ext uri="{FF2B5EF4-FFF2-40B4-BE49-F238E27FC236}">
                  <a16:creationId xmlns:a16="http://schemas.microsoft.com/office/drawing/2014/main" id="{B3BE98DC-2F3C-15DE-36CA-5A2BB7D0D430}"/>
                </a:ext>
              </a:extLst>
            </p:cNvPr>
            <p:cNvSpPr txBox="1"/>
            <p:nvPr/>
          </p:nvSpPr>
          <p:spPr>
            <a:xfrm>
              <a:off x="1841424" y="4622543"/>
              <a:ext cx="179345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1000" dirty="0">
                  <a:solidFill>
                    <a:schemeClr val="bg1"/>
                  </a:solidFill>
                  <a:latin typeface="Mulish" pitchFamily="2" charset="77"/>
                </a:rPr>
                <a:t>– Regnskap</a:t>
              </a:r>
            </a:p>
          </p:txBody>
        </p:sp>
        <p:sp>
          <p:nvSpPr>
            <p:cNvPr id="82" name="TekstSylinder 81">
              <a:extLst>
                <a:ext uri="{FF2B5EF4-FFF2-40B4-BE49-F238E27FC236}">
                  <a16:creationId xmlns:a16="http://schemas.microsoft.com/office/drawing/2014/main" id="{F1A49201-3D57-5D08-6D6F-D4159F3F468F}"/>
                </a:ext>
              </a:extLst>
            </p:cNvPr>
            <p:cNvSpPr txBox="1"/>
            <p:nvPr/>
          </p:nvSpPr>
          <p:spPr>
            <a:xfrm>
              <a:off x="5247778" y="2173984"/>
              <a:ext cx="15806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1000" dirty="0">
                  <a:solidFill>
                    <a:schemeClr val="bg1"/>
                  </a:solidFill>
                  <a:latin typeface="Mulish" pitchFamily="2" charset="77"/>
                </a:rPr>
                <a:t>– Daglig leder</a:t>
              </a:r>
              <a:br>
                <a:rPr lang="nb-NO" sz="1000" dirty="0">
                  <a:solidFill>
                    <a:schemeClr val="bg1"/>
                  </a:solidFill>
                  <a:latin typeface="Mulish" pitchFamily="2" charset="77"/>
                </a:rPr>
              </a:br>
              <a:r>
                <a:rPr lang="nb-NO" sz="1000" dirty="0">
                  <a:solidFill>
                    <a:schemeClr val="bg1"/>
                  </a:solidFill>
                  <a:latin typeface="Mulish" pitchFamily="2" charset="77"/>
                </a:rPr>
                <a:t>– HMS-ansvarlig</a:t>
              </a:r>
              <a:br>
                <a:rPr lang="nb-NO" sz="1000" dirty="0">
                  <a:solidFill>
                    <a:schemeClr val="bg1"/>
                  </a:solidFill>
                  <a:latin typeface="Mulish" pitchFamily="2" charset="77"/>
                </a:rPr>
              </a:br>
              <a:r>
                <a:rPr lang="nb-NO" sz="1000" dirty="0">
                  <a:solidFill>
                    <a:schemeClr val="bg1"/>
                  </a:solidFill>
                  <a:latin typeface="Mulish" pitchFamily="2" charset="77"/>
                </a:rPr>
                <a:t>– Brann ansvarlig</a:t>
              </a:r>
              <a:br>
                <a:rPr lang="nb-NO" sz="1000" dirty="0">
                  <a:solidFill>
                    <a:schemeClr val="bg1"/>
                  </a:solidFill>
                  <a:latin typeface="Mulish" pitchFamily="2" charset="77"/>
                </a:rPr>
              </a:br>
              <a:r>
                <a:rPr lang="nb-NO" sz="1000" dirty="0">
                  <a:solidFill>
                    <a:schemeClr val="bg1"/>
                  </a:solidFill>
                  <a:latin typeface="Mulish" pitchFamily="2" charset="77"/>
                </a:rPr>
                <a:t>– Arbeidsmiljøutvalg</a:t>
              </a:r>
            </a:p>
          </p:txBody>
        </p:sp>
        <p:sp>
          <p:nvSpPr>
            <p:cNvPr id="15" name="Avrundet rektangel 14">
              <a:extLst>
                <a:ext uri="{FF2B5EF4-FFF2-40B4-BE49-F238E27FC236}">
                  <a16:creationId xmlns:a16="http://schemas.microsoft.com/office/drawing/2014/main" id="{D04632F4-7ED7-81DF-177D-ACFE2A533C5F}"/>
                </a:ext>
              </a:extLst>
            </p:cNvPr>
            <p:cNvSpPr/>
            <p:nvPr/>
          </p:nvSpPr>
          <p:spPr>
            <a:xfrm>
              <a:off x="5305650" y="1805650"/>
              <a:ext cx="1580700" cy="326355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sz="1400" dirty="0">
                  <a:solidFill>
                    <a:srgbClr val="316121"/>
                  </a:solidFill>
                </a:rPr>
                <a:t>Frode Larsen</a:t>
              </a:r>
            </a:p>
          </p:txBody>
        </p:sp>
      </p:grpSp>
      <p:sp>
        <p:nvSpPr>
          <p:cNvPr id="4" name="Tittel 3">
            <a:extLst>
              <a:ext uri="{FF2B5EF4-FFF2-40B4-BE49-F238E27FC236}">
                <a16:creationId xmlns:a16="http://schemas.microsoft.com/office/drawing/2014/main" id="{568EDA7B-272A-0621-1DD5-9AEE946FF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Organisasjon</a:t>
            </a:r>
          </a:p>
        </p:txBody>
      </p:sp>
    </p:spTree>
    <p:extLst>
      <p:ext uri="{BB962C8B-B14F-4D97-AF65-F5344CB8AC3E}">
        <p14:creationId xmlns:p14="http://schemas.microsoft.com/office/powerpoint/2010/main" val="37833058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t bilde som inneholder tekst, skjermbilde, grafisk design, design&#10;&#10;Automatisk generert beskrivelse">
            <a:extLst>
              <a:ext uri="{FF2B5EF4-FFF2-40B4-BE49-F238E27FC236}">
                <a16:creationId xmlns:a16="http://schemas.microsoft.com/office/drawing/2014/main" id="{291095D2-8820-0B20-3EED-5F3CC621FC9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372" t="15603" r="10480" b="14893"/>
          <a:stretch/>
        </p:blipFill>
        <p:spPr>
          <a:xfrm>
            <a:off x="1271081" y="948448"/>
            <a:ext cx="9649838" cy="4766554"/>
          </a:xfrm>
          <a:prstGeom prst="rect">
            <a:avLst/>
          </a:prstGeom>
        </p:spPr>
      </p:pic>
      <p:sp>
        <p:nvSpPr>
          <p:cNvPr id="5" name="Tittel 4">
            <a:extLst>
              <a:ext uri="{FF2B5EF4-FFF2-40B4-BE49-F238E27FC236}">
                <a16:creationId xmlns:a16="http://schemas.microsoft.com/office/drawing/2014/main" id="{5532640F-19FF-5C33-56F1-1C8CEE5F6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nb-NO" dirty="0"/>
              <a:t>Sertifiseringer</a:t>
            </a:r>
          </a:p>
        </p:txBody>
      </p:sp>
    </p:spTree>
    <p:extLst>
      <p:ext uri="{BB962C8B-B14F-4D97-AF65-F5344CB8AC3E}">
        <p14:creationId xmlns:p14="http://schemas.microsoft.com/office/powerpoint/2010/main" val="20869270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8D03100-1902-6017-3926-61684DE2C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03437"/>
            <a:ext cx="1419808" cy="1325563"/>
          </a:xfrm>
        </p:spPr>
        <p:txBody>
          <a:bodyPr/>
          <a:lstStyle/>
          <a:p>
            <a:r>
              <a:rPr lang="nb-NO" dirty="0"/>
              <a:t>Miljø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1FDAAA7C-F959-B320-9FFF-CAC614A3BD1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3251142"/>
            <a:ext cx="2090623" cy="10379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1900" dirty="0">
                <a:solidFill>
                  <a:srgbClr val="316121"/>
                </a:solidFill>
                <a:effectLst/>
              </a:rPr>
              <a:t>Vi har nå passert </a:t>
            </a:r>
            <a:br>
              <a:rPr lang="nb-NO" sz="1900" dirty="0">
                <a:solidFill>
                  <a:srgbClr val="316121"/>
                </a:solidFill>
                <a:effectLst/>
              </a:rPr>
            </a:br>
            <a:r>
              <a:rPr lang="nb-NO" sz="1900" dirty="0">
                <a:solidFill>
                  <a:srgbClr val="316121"/>
                </a:solidFill>
                <a:effectLst/>
              </a:rPr>
              <a:t>175 artikler</a:t>
            </a:r>
          </a:p>
          <a:p>
            <a:endParaRPr lang="nb-NO" sz="1900" dirty="0"/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1001A73A-77AC-6D8A-90E3-2267EE1E6E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42" r="-4784"/>
          <a:stretch/>
        </p:blipFill>
        <p:spPr>
          <a:xfrm>
            <a:off x="9422969" y="3045943"/>
            <a:ext cx="2154265" cy="1783828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630F3744-5B24-B7EF-4505-8597A2A73F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05" t="25071" r="460" b="17517"/>
          <a:stretch/>
        </p:blipFill>
        <p:spPr>
          <a:xfrm>
            <a:off x="6591221" y="1663634"/>
            <a:ext cx="4762579" cy="1256510"/>
          </a:xfrm>
          <a:prstGeom prst="rect">
            <a:avLst/>
          </a:prstGeom>
        </p:spPr>
      </p:pic>
      <p:pic>
        <p:nvPicPr>
          <p:cNvPr id="14" name="Bilde 13">
            <a:extLst>
              <a:ext uri="{FF2B5EF4-FFF2-40B4-BE49-F238E27FC236}">
                <a16:creationId xmlns:a16="http://schemas.microsoft.com/office/drawing/2014/main" id="{81136B95-9E73-2879-A93C-86B16579132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66" t="14834" r="5444" b="11381"/>
          <a:stretch/>
        </p:blipFill>
        <p:spPr>
          <a:xfrm>
            <a:off x="6591221" y="3234530"/>
            <a:ext cx="2562045" cy="1590545"/>
          </a:xfrm>
          <a:prstGeom prst="rect">
            <a:avLst/>
          </a:prstGeom>
        </p:spPr>
      </p:pic>
      <p:pic>
        <p:nvPicPr>
          <p:cNvPr id="18" name="Bilde 17" descr="Et bilde som inneholder tekst, Font&#10;&#10;Automatisk generert beskrivelse">
            <a:extLst>
              <a:ext uri="{FF2B5EF4-FFF2-40B4-BE49-F238E27FC236}">
                <a16:creationId xmlns:a16="http://schemas.microsoft.com/office/drawing/2014/main" id="{C60F2F9A-A346-D8F2-A316-69A84EC4861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13576" y="3010167"/>
            <a:ext cx="1419809" cy="1663409"/>
          </a:xfrm>
          <a:prstGeom prst="rect">
            <a:avLst/>
          </a:prstGeom>
        </p:spPr>
      </p:pic>
      <p:pic>
        <p:nvPicPr>
          <p:cNvPr id="20" name="Bilde 19">
            <a:extLst>
              <a:ext uri="{FF2B5EF4-FFF2-40B4-BE49-F238E27FC236}">
                <a16:creationId xmlns:a16="http://schemas.microsoft.com/office/drawing/2014/main" id="{1ECF81BB-0480-4E15-C393-0CB2D34F218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11" r="1744"/>
          <a:stretch/>
        </p:blipFill>
        <p:spPr>
          <a:xfrm>
            <a:off x="5013576" y="1461561"/>
            <a:ext cx="1419808" cy="1364554"/>
          </a:xfrm>
          <a:prstGeom prst="rect">
            <a:avLst/>
          </a:prstGeom>
        </p:spPr>
      </p:pic>
      <p:pic>
        <p:nvPicPr>
          <p:cNvPr id="21" name="Bilde 20">
            <a:extLst>
              <a:ext uri="{FF2B5EF4-FFF2-40B4-BE49-F238E27FC236}">
                <a16:creationId xmlns:a16="http://schemas.microsoft.com/office/drawing/2014/main" id="{69959BA6-DA45-101C-6DBE-EC437BAB8AF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407" t="-1258" r="-4976" b="-1616"/>
          <a:stretch/>
        </p:blipFill>
        <p:spPr>
          <a:xfrm>
            <a:off x="3639144" y="1461561"/>
            <a:ext cx="1121588" cy="1584382"/>
          </a:xfrm>
          <a:prstGeom prst="rect">
            <a:avLst/>
          </a:prstGeom>
        </p:spPr>
      </p:pic>
      <p:pic>
        <p:nvPicPr>
          <p:cNvPr id="22" name="Bilde 21">
            <a:extLst>
              <a:ext uri="{FF2B5EF4-FFF2-40B4-BE49-F238E27FC236}">
                <a16:creationId xmlns:a16="http://schemas.microsoft.com/office/drawing/2014/main" id="{018A5E25-FFC6-9EE9-6EB4-0FE28A9B155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22" r="7322"/>
          <a:stretch/>
        </p:blipFill>
        <p:spPr>
          <a:xfrm>
            <a:off x="3459963" y="3110439"/>
            <a:ext cx="1495625" cy="1752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7951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 descr="Et bilde som inneholder tekst, Font, logo, Grafikk&#10;&#10;Automatisk generert beskrivelse">
            <a:extLst>
              <a:ext uri="{FF2B5EF4-FFF2-40B4-BE49-F238E27FC236}">
                <a16:creationId xmlns:a16="http://schemas.microsoft.com/office/drawing/2014/main" id="{8C9D592E-AC22-ED00-F5FB-0907F1B33F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2863" y="2935152"/>
            <a:ext cx="2383338" cy="1378121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29196087-E05F-72F9-9114-FBC445B5E0F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503788" y="2699077"/>
            <a:ext cx="1806994" cy="1806994"/>
          </a:xfrm>
          <a:prstGeom prst="rect">
            <a:avLst/>
          </a:prstGeom>
        </p:spPr>
      </p:pic>
      <p:pic>
        <p:nvPicPr>
          <p:cNvPr id="16" name="Bilde 15">
            <a:extLst>
              <a:ext uri="{FF2B5EF4-FFF2-40B4-BE49-F238E27FC236}">
                <a16:creationId xmlns:a16="http://schemas.microsoft.com/office/drawing/2014/main" id="{D7B2CFD0-4783-BCCF-F0C9-718BE57D973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678369" y="2483734"/>
            <a:ext cx="1533336" cy="2039179"/>
          </a:xfrm>
          <a:prstGeom prst="rect">
            <a:avLst/>
          </a:prstGeom>
        </p:spPr>
      </p:pic>
      <p:sp>
        <p:nvSpPr>
          <p:cNvPr id="5" name="Tittel 1">
            <a:extLst>
              <a:ext uri="{FF2B5EF4-FFF2-40B4-BE49-F238E27FC236}">
                <a16:creationId xmlns:a16="http://schemas.microsoft.com/office/drawing/2014/main" id="{EDACF18F-87E6-0557-A689-075C77E1F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40478"/>
            <a:ext cx="10515600" cy="1325563"/>
          </a:xfrm>
        </p:spPr>
        <p:txBody>
          <a:bodyPr/>
          <a:lstStyle/>
          <a:p>
            <a:r>
              <a:rPr lang="nb-NO" dirty="0"/>
              <a:t>Vi gir tilbake</a:t>
            </a:r>
          </a:p>
        </p:txBody>
      </p:sp>
    </p:spTree>
    <p:extLst>
      <p:ext uri="{BB962C8B-B14F-4D97-AF65-F5344CB8AC3E}">
        <p14:creationId xmlns:p14="http://schemas.microsoft.com/office/powerpoint/2010/main" val="2227967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17415</TotalTime>
  <Words>515</Words>
  <Application>Microsoft Office PowerPoint</Application>
  <PresentationFormat>Widescreen</PresentationFormat>
  <Paragraphs>131</Paragraphs>
  <Slides>25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25</vt:i4>
      </vt:variant>
    </vt:vector>
  </HeadingPairs>
  <TitlesOfParts>
    <vt:vector size="29" baseType="lpstr">
      <vt:lpstr>Arial</vt:lpstr>
      <vt:lpstr>Century Gothic Pro</vt:lpstr>
      <vt:lpstr>Mulish</vt:lpstr>
      <vt:lpstr>Office-tema</vt:lpstr>
      <vt:lpstr>PowerPoint-presentasjon</vt:lpstr>
      <vt:lpstr>Kort om oss</vt:lpstr>
      <vt:lpstr>Skikkelige renholdsmaksiner og  gode råd er halve jobben</vt:lpstr>
      <vt:lpstr>Vår visjon</vt:lpstr>
      <vt:lpstr>Kort om historien</vt:lpstr>
      <vt:lpstr>Organisasjon</vt:lpstr>
      <vt:lpstr>Sertifiseringer</vt:lpstr>
      <vt:lpstr>Miljø</vt:lpstr>
      <vt:lpstr>Vi gir tilbake</vt:lpstr>
      <vt:lpstr>Forhandlernett</vt:lpstr>
      <vt:lpstr>PowerPoint-presentasjon</vt:lpstr>
      <vt:lpstr>Skikkelige produkter og gode råd er halve jobben. Snakk med vaskeekte fagfolk!</vt:lpstr>
      <vt:lpstr>Cateringprodukter</vt:lpstr>
      <vt:lpstr>Renholdsprodukter</vt:lpstr>
      <vt:lpstr>Godt utstyr og gode råd er halve jobben. Snakk med vaskeekte fagfolk!</vt:lpstr>
      <vt:lpstr>Renholdsrekvisita</vt:lpstr>
      <vt:lpstr>Tørkepapir og dispensere</vt:lpstr>
      <vt:lpstr>Servicebekledning</vt:lpstr>
      <vt:lpstr>Skikkelige maskiner og  gode råd er halve jobben. Snakk med vaskeekte fagfolk!</vt:lpstr>
      <vt:lpstr>Rengjøringsmaskiner</vt:lpstr>
      <vt:lpstr>Renholdsopplæring. Snakk med vaskeekte fagfolk!</vt:lpstr>
      <vt:lpstr>Voks og utvikle deg sammen med oss</vt:lpstr>
      <vt:lpstr>Serviceteam</vt:lpstr>
      <vt:lpstr>Serviceskjema</vt:lpstr>
      <vt:lpstr>Takk for oss!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Katrine Fredriksen</dc:creator>
  <cp:lastModifiedBy>Frode Larsen</cp:lastModifiedBy>
  <cp:revision>13</cp:revision>
  <dcterms:created xsi:type="dcterms:W3CDTF">2023-06-16T12:13:26Z</dcterms:created>
  <dcterms:modified xsi:type="dcterms:W3CDTF">2024-02-12T07:40:09Z</dcterms:modified>
</cp:coreProperties>
</file>